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wdp" ContentType="image/vnd.ms-photo"/>
  <Default Extension="AVI" ContentType="video/x-msvideo"/>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9"/>
  </p:handoutMasterIdLst>
  <p:sldIdLst>
    <p:sldId id="258" r:id="rId2"/>
    <p:sldId id="260" r:id="rId3"/>
    <p:sldId id="274" r:id="rId4"/>
    <p:sldId id="262" r:id="rId5"/>
    <p:sldId id="263" r:id="rId6"/>
    <p:sldId id="264" r:id="rId7"/>
    <p:sldId id="259" r:id="rId8"/>
    <p:sldId id="267" r:id="rId9"/>
    <p:sldId id="266" r:id="rId10"/>
    <p:sldId id="265" r:id="rId11"/>
    <p:sldId id="269" r:id="rId12"/>
    <p:sldId id="270" r:id="rId13"/>
    <p:sldId id="256" r:id="rId14"/>
    <p:sldId id="268" r:id="rId15"/>
    <p:sldId id="271" r:id="rId16"/>
    <p:sldId id="272" r:id="rId17"/>
    <p:sldId id="273"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641" autoAdjust="0"/>
    <p:restoredTop sz="83026" autoAdjust="0"/>
  </p:normalViewPr>
  <p:slideViewPr>
    <p:cSldViewPr snapToGrid="0">
      <p:cViewPr varScale="1">
        <p:scale>
          <a:sx n="70" d="100"/>
          <a:sy n="70" d="100"/>
        </p:scale>
        <p:origin x="48" y="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image" Target="../media/image8.png"/><Relationship Id="rId1" Type="http://schemas.openxmlformats.org/officeDocument/2006/relationships/image" Target="../media/image7.png"/><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image" Target="../media/image28.jpeg"/><Relationship Id="rId6" Type="http://schemas.openxmlformats.org/officeDocument/2006/relationships/image" Target="../media/image33.jpg"/><Relationship Id="rId5" Type="http://schemas.openxmlformats.org/officeDocument/2006/relationships/image" Target="../media/image32.jpg"/><Relationship Id="rId4"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image" Target="../media/image8.png"/><Relationship Id="rId1" Type="http://schemas.openxmlformats.org/officeDocument/2006/relationships/image" Target="../media/image7.png"/><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image" Target="../media/image28.jpeg"/><Relationship Id="rId6" Type="http://schemas.openxmlformats.org/officeDocument/2006/relationships/image" Target="../media/image33.jpg"/><Relationship Id="rId5" Type="http://schemas.openxmlformats.org/officeDocument/2006/relationships/image" Target="../media/image32.jpg"/><Relationship Id="rId4"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F9A656-A162-4CE7-A293-39444A70715A}" type="doc">
      <dgm:prSet loTypeId="urn:microsoft.com/office/officeart/2008/layout/PictureStrips" loCatId="picture" qsTypeId="urn:microsoft.com/office/officeart/2005/8/quickstyle/3d1" qsCatId="3D" csTypeId="urn:microsoft.com/office/officeart/2005/8/colors/colorful3" csCatId="colorful" phldr="1"/>
      <dgm:spPr/>
      <dgm:t>
        <a:bodyPr/>
        <a:lstStyle/>
        <a:p>
          <a:endParaRPr lang="en-US"/>
        </a:p>
      </dgm:t>
    </dgm:pt>
    <dgm:pt modelId="{296534B6-0DEE-45A0-B40D-4E76F3DCD9CD}">
      <dgm:prSet phldrT="[Text]"/>
      <dgm:spPr/>
      <dgm:t>
        <a:bodyPr/>
        <a:lstStyle/>
        <a:p>
          <a:r>
            <a:rPr lang="en-US" dirty="0" err="1"/>
            <a:t>Lashana</a:t>
          </a:r>
          <a:r>
            <a:rPr lang="en-US" dirty="0"/>
            <a:t>  Johnson</a:t>
          </a:r>
        </a:p>
        <a:p>
          <a:r>
            <a:rPr lang="en-US" dirty="0"/>
            <a:t>2007 -2009 </a:t>
          </a:r>
        </a:p>
        <a:p>
          <a:r>
            <a:rPr lang="en-US" dirty="0"/>
            <a:t> </a:t>
          </a:r>
        </a:p>
      </dgm:t>
    </dgm:pt>
    <dgm:pt modelId="{75508D1F-BC9D-4F23-82FA-FA3F5C8FD73F}" type="parTrans" cxnId="{BB922D31-8D9B-4E54-B8C8-5993A7816C30}">
      <dgm:prSet/>
      <dgm:spPr/>
      <dgm:t>
        <a:bodyPr/>
        <a:lstStyle/>
        <a:p>
          <a:endParaRPr lang="en-US"/>
        </a:p>
      </dgm:t>
    </dgm:pt>
    <dgm:pt modelId="{23CB8E2A-7AB8-4FA2-AF2A-EAE36EAAB188}" type="sibTrans" cxnId="{BB922D31-8D9B-4E54-B8C8-5993A7816C30}">
      <dgm:prSet/>
      <dgm:spPr/>
      <dgm:t>
        <a:bodyPr/>
        <a:lstStyle/>
        <a:p>
          <a:endParaRPr lang="en-US"/>
        </a:p>
      </dgm:t>
    </dgm:pt>
    <dgm:pt modelId="{4BA5D16A-67C2-45B9-8F97-DCCF15773D0E}">
      <dgm:prSet phldrT="[Text]"/>
      <dgm:spPr/>
      <dgm:t>
        <a:bodyPr/>
        <a:lstStyle/>
        <a:p>
          <a:r>
            <a:rPr lang="en-US" dirty="0"/>
            <a:t>Adrianne  Callahan</a:t>
          </a:r>
        </a:p>
        <a:p>
          <a:r>
            <a:rPr lang="en-US" dirty="0"/>
            <a:t>2011 -2012</a:t>
          </a:r>
        </a:p>
        <a:p>
          <a:endParaRPr lang="en-US" dirty="0"/>
        </a:p>
      </dgm:t>
    </dgm:pt>
    <dgm:pt modelId="{F0A425C3-368E-4728-A323-640975E7551B}" type="parTrans" cxnId="{44E97B88-B1CB-4C0A-8344-B7EB0840CFC8}">
      <dgm:prSet/>
      <dgm:spPr/>
      <dgm:t>
        <a:bodyPr/>
        <a:lstStyle/>
        <a:p>
          <a:endParaRPr lang="en-US"/>
        </a:p>
      </dgm:t>
    </dgm:pt>
    <dgm:pt modelId="{54911A55-0EC3-4C2B-B0CA-374AE6BEA9B0}" type="sibTrans" cxnId="{44E97B88-B1CB-4C0A-8344-B7EB0840CFC8}">
      <dgm:prSet/>
      <dgm:spPr/>
      <dgm:t>
        <a:bodyPr/>
        <a:lstStyle/>
        <a:p>
          <a:endParaRPr lang="en-US"/>
        </a:p>
      </dgm:t>
    </dgm:pt>
    <dgm:pt modelId="{9A11F8EF-6CF8-48E3-BA7F-F04EDBB2025E}">
      <dgm:prSet/>
      <dgm:spPr/>
      <dgm:t>
        <a:bodyPr/>
        <a:lstStyle/>
        <a:p>
          <a:r>
            <a:rPr lang="en-US" dirty="0"/>
            <a:t>Cynthia </a:t>
          </a:r>
        </a:p>
        <a:p>
          <a:r>
            <a:rPr lang="en-US" dirty="0"/>
            <a:t>Curtis  2009-2011</a:t>
          </a:r>
        </a:p>
      </dgm:t>
    </dgm:pt>
    <dgm:pt modelId="{A9231D98-08A6-46D5-B067-076657528802}" type="parTrans" cxnId="{9034C3FC-444E-4FBB-944F-1AE0FF8D2AD9}">
      <dgm:prSet/>
      <dgm:spPr/>
      <dgm:t>
        <a:bodyPr/>
        <a:lstStyle/>
        <a:p>
          <a:endParaRPr lang="en-US"/>
        </a:p>
      </dgm:t>
    </dgm:pt>
    <dgm:pt modelId="{9EE4FDCF-F152-446C-9C6B-09A755042B53}" type="sibTrans" cxnId="{9034C3FC-444E-4FBB-944F-1AE0FF8D2AD9}">
      <dgm:prSet/>
      <dgm:spPr/>
      <dgm:t>
        <a:bodyPr/>
        <a:lstStyle/>
        <a:p>
          <a:endParaRPr lang="en-US"/>
        </a:p>
      </dgm:t>
    </dgm:pt>
    <dgm:pt modelId="{E8619222-5EE9-4826-8EA1-060ED5834CA0}">
      <dgm:prSet/>
      <dgm:spPr/>
      <dgm:t>
        <a:bodyPr/>
        <a:lstStyle/>
        <a:p>
          <a:r>
            <a:rPr lang="en-US" dirty="0"/>
            <a:t>Jacqueline </a:t>
          </a:r>
          <a:r>
            <a:rPr lang="en-US" dirty="0" err="1"/>
            <a:t>Wasik</a:t>
          </a:r>
          <a:endParaRPr lang="en-US" dirty="0"/>
        </a:p>
        <a:p>
          <a:r>
            <a:rPr lang="en-US" dirty="0"/>
            <a:t>2012-2013 </a:t>
          </a:r>
        </a:p>
      </dgm:t>
    </dgm:pt>
    <dgm:pt modelId="{FEFF929D-7B77-4F60-8A9A-B1DED60365A1}" type="parTrans" cxnId="{955AF716-A8BD-4008-828C-942E4B0E3862}">
      <dgm:prSet/>
      <dgm:spPr/>
      <dgm:t>
        <a:bodyPr/>
        <a:lstStyle/>
        <a:p>
          <a:endParaRPr lang="en-US"/>
        </a:p>
      </dgm:t>
    </dgm:pt>
    <dgm:pt modelId="{F609DD96-67A3-4CCE-A9C5-47C966D66D2A}" type="sibTrans" cxnId="{955AF716-A8BD-4008-828C-942E4B0E3862}">
      <dgm:prSet/>
      <dgm:spPr/>
      <dgm:t>
        <a:bodyPr/>
        <a:lstStyle/>
        <a:p>
          <a:endParaRPr lang="en-US"/>
        </a:p>
      </dgm:t>
    </dgm:pt>
    <dgm:pt modelId="{2B16BCD2-E8D2-406D-B0F5-DB6ACB752E8B}">
      <dgm:prSet/>
      <dgm:spPr/>
      <dgm:t>
        <a:bodyPr/>
        <a:lstStyle/>
        <a:p>
          <a:r>
            <a:rPr lang="en-US" dirty="0"/>
            <a:t>Elizabeth </a:t>
          </a:r>
          <a:r>
            <a:rPr lang="en-US" dirty="0" err="1"/>
            <a:t>Mazreku</a:t>
          </a:r>
          <a:r>
            <a:rPr lang="en-US" dirty="0"/>
            <a:t> </a:t>
          </a:r>
        </a:p>
        <a:p>
          <a:r>
            <a:rPr lang="en-US" dirty="0"/>
            <a:t>2013</a:t>
          </a:r>
        </a:p>
      </dgm:t>
    </dgm:pt>
    <dgm:pt modelId="{01F84E95-1C13-443B-9B81-BDFE511665F9}" type="parTrans" cxnId="{D33ED020-82E0-4ECA-B466-B556128E4268}">
      <dgm:prSet/>
      <dgm:spPr/>
      <dgm:t>
        <a:bodyPr/>
        <a:lstStyle/>
        <a:p>
          <a:endParaRPr lang="en-US"/>
        </a:p>
      </dgm:t>
    </dgm:pt>
    <dgm:pt modelId="{5798DCE3-43A1-464F-9E85-2CB773455EC0}" type="sibTrans" cxnId="{D33ED020-82E0-4ECA-B466-B556128E4268}">
      <dgm:prSet/>
      <dgm:spPr/>
      <dgm:t>
        <a:bodyPr/>
        <a:lstStyle/>
        <a:p>
          <a:endParaRPr lang="en-US"/>
        </a:p>
      </dgm:t>
    </dgm:pt>
    <dgm:pt modelId="{2D3E8AD0-2C55-4618-BD80-1FD312B52CCD}">
      <dgm:prSet/>
      <dgm:spPr/>
      <dgm:t>
        <a:bodyPr/>
        <a:lstStyle/>
        <a:p>
          <a:r>
            <a:rPr lang="en-US" dirty="0" err="1"/>
            <a:t>Lashana</a:t>
          </a:r>
          <a:r>
            <a:rPr lang="en-US" dirty="0"/>
            <a:t> </a:t>
          </a:r>
          <a:r>
            <a:rPr lang="en-US" dirty="0" err="1"/>
            <a:t>Johnosn</a:t>
          </a:r>
          <a:endParaRPr lang="en-US" dirty="0"/>
        </a:p>
        <a:p>
          <a:r>
            <a:rPr lang="en-US" dirty="0"/>
            <a:t>2013-2016 </a:t>
          </a:r>
        </a:p>
      </dgm:t>
    </dgm:pt>
    <dgm:pt modelId="{B1CD0C45-9991-4415-A12B-924314572837}" type="parTrans" cxnId="{C62D915F-6C1A-4B61-99B1-469B513495B9}">
      <dgm:prSet/>
      <dgm:spPr/>
      <dgm:t>
        <a:bodyPr/>
        <a:lstStyle/>
        <a:p>
          <a:endParaRPr lang="en-US"/>
        </a:p>
      </dgm:t>
    </dgm:pt>
    <dgm:pt modelId="{5F60E628-4900-4D27-A802-304DED7F424D}" type="sibTrans" cxnId="{C62D915F-6C1A-4B61-99B1-469B513495B9}">
      <dgm:prSet/>
      <dgm:spPr/>
      <dgm:t>
        <a:bodyPr/>
        <a:lstStyle/>
        <a:p>
          <a:endParaRPr lang="en-US"/>
        </a:p>
      </dgm:t>
    </dgm:pt>
    <dgm:pt modelId="{BED5D89D-0E12-4B5D-83F1-EE35AC0192EB}">
      <dgm:prSet/>
      <dgm:spPr/>
      <dgm:t>
        <a:bodyPr/>
        <a:lstStyle/>
        <a:p>
          <a:r>
            <a:rPr lang="en-US" dirty="0" err="1"/>
            <a:t>Brenita</a:t>
          </a:r>
          <a:r>
            <a:rPr lang="en-US" dirty="0"/>
            <a:t> Betts  2016-2018</a:t>
          </a:r>
        </a:p>
      </dgm:t>
    </dgm:pt>
    <dgm:pt modelId="{905F36EA-42AD-4AB0-8A41-460BDB6D7ABC}" type="parTrans" cxnId="{6F0BFC54-F0EA-4CDF-A1B5-379812D87FBE}">
      <dgm:prSet/>
      <dgm:spPr/>
      <dgm:t>
        <a:bodyPr/>
        <a:lstStyle/>
        <a:p>
          <a:endParaRPr lang="en-US"/>
        </a:p>
      </dgm:t>
    </dgm:pt>
    <dgm:pt modelId="{11A1E25C-BF0D-4B20-9FC3-ACC56BFAEF40}" type="sibTrans" cxnId="{6F0BFC54-F0EA-4CDF-A1B5-379812D87FBE}">
      <dgm:prSet/>
      <dgm:spPr/>
      <dgm:t>
        <a:bodyPr/>
        <a:lstStyle/>
        <a:p>
          <a:endParaRPr lang="en-US"/>
        </a:p>
      </dgm:t>
    </dgm:pt>
    <dgm:pt modelId="{969427AF-3213-4125-AD4F-33C849984CAD}" type="pres">
      <dgm:prSet presAssocID="{59F9A656-A162-4CE7-A293-39444A70715A}" presName="Name0" presStyleCnt="0">
        <dgm:presLayoutVars>
          <dgm:dir/>
          <dgm:resizeHandles val="exact"/>
        </dgm:presLayoutVars>
      </dgm:prSet>
      <dgm:spPr/>
    </dgm:pt>
    <dgm:pt modelId="{F86F2F8E-AE00-41E1-A458-10A6E1517FA9}" type="pres">
      <dgm:prSet presAssocID="{296534B6-0DEE-45A0-B40D-4E76F3DCD9CD}" presName="composite" presStyleCnt="0"/>
      <dgm:spPr/>
    </dgm:pt>
    <dgm:pt modelId="{F1BA8CD3-E9FF-4777-A627-AC3FF11070BE}" type="pres">
      <dgm:prSet presAssocID="{296534B6-0DEE-45A0-B40D-4E76F3DCD9CD}" presName="rect1" presStyleLbl="trAlignAcc1" presStyleIdx="0" presStyleCnt="7">
        <dgm:presLayoutVars>
          <dgm:bulletEnabled val="1"/>
        </dgm:presLayoutVars>
      </dgm:prSet>
      <dgm:spPr/>
    </dgm:pt>
    <dgm:pt modelId="{BF915DBC-8DD2-436F-85E0-FBB734061E9C}" type="pres">
      <dgm:prSet presAssocID="{296534B6-0DEE-45A0-B40D-4E76F3DCD9CD}" presName="rect2" presStyleLbl="fgImgPlace1" presStyleIdx="0" presStyleCnt="7"/>
      <dgm:spPr>
        <a:blipFill rotWithShape="1">
          <a:blip xmlns:r="http://schemas.openxmlformats.org/officeDocument/2006/relationships" r:embed="rId1"/>
          <a:srcRect/>
          <a:stretch>
            <a:fillRect l="-19000" r="-19000"/>
          </a:stretch>
        </a:blipFill>
      </dgm:spPr>
    </dgm:pt>
    <dgm:pt modelId="{FACD559C-5DEF-4436-AF69-7FD3F2383CF8}" type="pres">
      <dgm:prSet presAssocID="{23CB8E2A-7AB8-4FA2-AF2A-EAE36EAAB188}" presName="sibTrans" presStyleCnt="0"/>
      <dgm:spPr/>
    </dgm:pt>
    <dgm:pt modelId="{2ACF04C7-A20A-4DA7-8BCC-9DE5742C89D9}" type="pres">
      <dgm:prSet presAssocID="{9A11F8EF-6CF8-48E3-BA7F-F04EDBB2025E}" presName="composite" presStyleCnt="0"/>
      <dgm:spPr/>
    </dgm:pt>
    <dgm:pt modelId="{43497C87-B3C6-409E-94B4-07C490F8ABD8}" type="pres">
      <dgm:prSet presAssocID="{9A11F8EF-6CF8-48E3-BA7F-F04EDBB2025E}" presName="rect1" presStyleLbl="trAlignAcc1" presStyleIdx="1" presStyleCnt="7">
        <dgm:presLayoutVars>
          <dgm:bulletEnabled val="1"/>
        </dgm:presLayoutVars>
      </dgm:prSet>
      <dgm:spPr/>
    </dgm:pt>
    <dgm:pt modelId="{B4651CFF-E211-4380-9BF7-F279A41FB2B0}" type="pres">
      <dgm:prSet presAssocID="{9A11F8EF-6CF8-48E3-BA7F-F04EDBB2025E}" presName="rect2" presStyleLbl="fgImgPlace1" presStyleIdx="1" presStyleCnt="7"/>
      <dgm:spPr>
        <a:blipFill rotWithShape="1">
          <a:blip xmlns:r="http://schemas.openxmlformats.org/officeDocument/2006/relationships" r:embed="rId2"/>
          <a:srcRect/>
          <a:stretch>
            <a:fillRect l="-2000" r="-2000"/>
          </a:stretch>
        </a:blipFill>
      </dgm:spPr>
    </dgm:pt>
    <dgm:pt modelId="{F5975808-F46B-49E5-9241-BD51D3446C91}" type="pres">
      <dgm:prSet presAssocID="{9EE4FDCF-F152-446C-9C6B-09A755042B53}" presName="sibTrans" presStyleCnt="0"/>
      <dgm:spPr/>
    </dgm:pt>
    <dgm:pt modelId="{40E8B513-53B3-49D5-BA2D-4836E87B98DA}" type="pres">
      <dgm:prSet presAssocID="{4BA5D16A-67C2-45B9-8F97-DCCF15773D0E}" presName="composite" presStyleCnt="0"/>
      <dgm:spPr/>
    </dgm:pt>
    <dgm:pt modelId="{1FE92889-4D0A-4D11-8200-885CE03B9E25}" type="pres">
      <dgm:prSet presAssocID="{4BA5D16A-67C2-45B9-8F97-DCCF15773D0E}" presName="rect1" presStyleLbl="trAlignAcc1" presStyleIdx="2" presStyleCnt="7">
        <dgm:presLayoutVars>
          <dgm:bulletEnabled val="1"/>
        </dgm:presLayoutVars>
      </dgm:prSet>
      <dgm:spPr/>
    </dgm:pt>
    <dgm:pt modelId="{5BA36C2A-D620-4BD3-91F9-A1528284B957}" type="pres">
      <dgm:prSet presAssocID="{4BA5D16A-67C2-45B9-8F97-DCCF15773D0E}" presName="rect2" presStyleLbl="fgImgPlace1" presStyleIdx="2" presStyleCnt="7"/>
      <dgm:spPr>
        <a:blipFill>
          <a:blip xmlns:r="http://schemas.openxmlformats.org/officeDocument/2006/relationships" r:embed="rId3">
            <a:extLst>
              <a:ext uri="{28A0092B-C50C-407E-A947-70E740481C1C}">
                <a14:useLocalDpi xmlns:a14="http://schemas.microsoft.com/office/drawing/2010/main" val="0"/>
              </a:ext>
            </a:extLst>
          </a:blip>
          <a:srcRect/>
          <a:stretch>
            <a:fillRect l="-6000" r="-6000"/>
          </a:stretch>
        </a:blipFill>
      </dgm:spPr>
    </dgm:pt>
    <dgm:pt modelId="{9B9A6DF5-CD59-4A49-8D30-FE575827AE3B}" type="pres">
      <dgm:prSet presAssocID="{54911A55-0EC3-4C2B-B0CA-374AE6BEA9B0}" presName="sibTrans" presStyleCnt="0"/>
      <dgm:spPr/>
    </dgm:pt>
    <dgm:pt modelId="{102C7854-52E5-4308-A948-8984215ED26C}" type="pres">
      <dgm:prSet presAssocID="{E8619222-5EE9-4826-8EA1-060ED5834CA0}" presName="composite" presStyleCnt="0"/>
      <dgm:spPr/>
    </dgm:pt>
    <dgm:pt modelId="{C6D420AB-C101-484E-A530-8061D186BAB1}" type="pres">
      <dgm:prSet presAssocID="{E8619222-5EE9-4826-8EA1-060ED5834CA0}" presName="rect1" presStyleLbl="trAlignAcc1" presStyleIdx="3" presStyleCnt="7">
        <dgm:presLayoutVars>
          <dgm:bulletEnabled val="1"/>
        </dgm:presLayoutVars>
      </dgm:prSet>
      <dgm:spPr/>
    </dgm:pt>
    <dgm:pt modelId="{F9EC07AC-EF23-4469-8613-E8D7E08061D5}" type="pres">
      <dgm:prSet presAssocID="{E8619222-5EE9-4826-8EA1-060ED5834CA0}" presName="rect2" presStyleLbl="fgImgPlace1" presStyleIdx="3" presStyleCnt="7"/>
      <dgm:spPr>
        <a:blipFill>
          <a:blip xmlns:r="http://schemas.openxmlformats.org/officeDocument/2006/relationships" r:embed="rId4">
            <a:extLst>
              <a:ext uri="{28A0092B-C50C-407E-A947-70E740481C1C}">
                <a14:useLocalDpi xmlns:a14="http://schemas.microsoft.com/office/drawing/2010/main" val="0"/>
              </a:ext>
            </a:extLst>
          </a:blip>
          <a:srcRect/>
          <a:stretch>
            <a:fillRect l="-6000" r="-6000"/>
          </a:stretch>
        </a:blipFill>
      </dgm:spPr>
    </dgm:pt>
    <dgm:pt modelId="{4B7C1BCC-D248-44D3-B417-C08C7966BD2B}" type="pres">
      <dgm:prSet presAssocID="{F609DD96-67A3-4CCE-A9C5-47C966D66D2A}" presName="sibTrans" presStyleCnt="0"/>
      <dgm:spPr/>
    </dgm:pt>
    <dgm:pt modelId="{29785D53-B3B2-4C1C-B611-2C8627D95394}" type="pres">
      <dgm:prSet presAssocID="{2B16BCD2-E8D2-406D-B0F5-DB6ACB752E8B}" presName="composite" presStyleCnt="0"/>
      <dgm:spPr/>
    </dgm:pt>
    <dgm:pt modelId="{ED85CA65-6437-4CC2-A493-0CAD7B7286B7}" type="pres">
      <dgm:prSet presAssocID="{2B16BCD2-E8D2-406D-B0F5-DB6ACB752E8B}" presName="rect1" presStyleLbl="trAlignAcc1" presStyleIdx="4" presStyleCnt="7">
        <dgm:presLayoutVars>
          <dgm:bulletEnabled val="1"/>
        </dgm:presLayoutVars>
      </dgm:prSet>
      <dgm:spPr/>
    </dgm:pt>
    <dgm:pt modelId="{45B50754-51AC-4224-947A-FB34A810B6BF}" type="pres">
      <dgm:prSet presAssocID="{2B16BCD2-E8D2-406D-B0F5-DB6ACB752E8B}" presName="rect2" presStyleLbl="fgImgPlace1" presStyleIdx="4" presStyleCnt="7" custScaleX="124619"/>
      <dgm:spPr>
        <a:blipFill>
          <a:blip xmlns:r="http://schemas.openxmlformats.org/officeDocument/2006/relationships" r:embed="rId5">
            <a:extLst>
              <a:ext uri="{28A0092B-C50C-407E-A947-70E740481C1C}">
                <a14:useLocalDpi xmlns:a14="http://schemas.microsoft.com/office/drawing/2010/main" val="0"/>
              </a:ext>
            </a:extLst>
          </a:blip>
          <a:srcRect/>
          <a:stretch>
            <a:fillRect t="-7000" b="-7000"/>
          </a:stretch>
        </a:blipFill>
      </dgm:spPr>
    </dgm:pt>
    <dgm:pt modelId="{148A8F79-5BB8-4DF7-92CC-0293E3310EDB}" type="pres">
      <dgm:prSet presAssocID="{5798DCE3-43A1-464F-9E85-2CB773455EC0}" presName="sibTrans" presStyleCnt="0"/>
      <dgm:spPr/>
    </dgm:pt>
    <dgm:pt modelId="{598130AC-9D68-4FE7-BF38-787D1F6C294E}" type="pres">
      <dgm:prSet presAssocID="{2D3E8AD0-2C55-4618-BD80-1FD312B52CCD}" presName="composite" presStyleCnt="0"/>
      <dgm:spPr/>
    </dgm:pt>
    <dgm:pt modelId="{D759AC96-1E75-4E9B-AC61-120B3296E668}" type="pres">
      <dgm:prSet presAssocID="{2D3E8AD0-2C55-4618-BD80-1FD312B52CCD}" presName="rect1" presStyleLbl="trAlignAcc1" presStyleIdx="5" presStyleCnt="7">
        <dgm:presLayoutVars>
          <dgm:bulletEnabled val="1"/>
        </dgm:presLayoutVars>
      </dgm:prSet>
      <dgm:spPr/>
    </dgm:pt>
    <dgm:pt modelId="{29FD95EB-21C4-4BAE-9B0F-44EB40681ADD}" type="pres">
      <dgm:prSet presAssocID="{2D3E8AD0-2C55-4618-BD80-1FD312B52CCD}" presName="rect2" presStyleLbl="fgImgPlace1" presStyleIdx="5" presStyleCnt="7"/>
      <dgm:spPr>
        <a:blipFill rotWithShape="1">
          <a:blip xmlns:r="http://schemas.openxmlformats.org/officeDocument/2006/relationships" r:embed="rId6"/>
          <a:srcRect/>
          <a:stretch>
            <a:fillRect t="-13000" b="-13000"/>
          </a:stretch>
        </a:blipFill>
      </dgm:spPr>
    </dgm:pt>
    <dgm:pt modelId="{B7DD9509-B8BA-49B2-B18A-86D13990FE8A}" type="pres">
      <dgm:prSet presAssocID="{5F60E628-4900-4D27-A802-304DED7F424D}" presName="sibTrans" presStyleCnt="0"/>
      <dgm:spPr/>
    </dgm:pt>
    <dgm:pt modelId="{6A4A6158-908D-401A-B770-EB6A35E55EF5}" type="pres">
      <dgm:prSet presAssocID="{BED5D89D-0E12-4B5D-83F1-EE35AC0192EB}" presName="composite" presStyleCnt="0"/>
      <dgm:spPr/>
    </dgm:pt>
    <dgm:pt modelId="{6FC966AE-50F9-4E4F-80A5-2DA368132C4F}" type="pres">
      <dgm:prSet presAssocID="{BED5D89D-0E12-4B5D-83F1-EE35AC0192EB}" presName="rect1" presStyleLbl="trAlignAcc1" presStyleIdx="6" presStyleCnt="7">
        <dgm:presLayoutVars>
          <dgm:bulletEnabled val="1"/>
        </dgm:presLayoutVars>
      </dgm:prSet>
      <dgm:spPr/>
    </dgm:pt>
    <dgm:pt modelId="{EA8B5283-C7B5-482C-BA21-E020CB59B07D}" type="pres">
      <dgm:prSet presAssocID="{BED5D89D-0E12-4B5D-83F1-EE35AC0192EB}" presName="rect2" presStyleLbl="fgImgPlace1" presStyleIdx="6" presStyleCnt="7" custScaleX="133415"/>
      <dgm:spPr>
        <a:blipFill>
          <a:blip xmlns:r="http://schemas.openxmlformats.org/officeDocument/2006/relationships" r:embed="rId7">
            <a:extLst>
              <a:ext uri="{28A0092B-C50C-407E-A947-70E740481C1C}">
                <a14:useLocalDpi xmlns:a14="http://schemas.microsoft.com/office/drawing/2010/main" val="0"/>
              </a:ext>
            </a:extLst>
          </a:blip>
          <a:srcRect/>
          <a:stretch>
            <a:fillRect l="-9000" r="-9000"/>
          </a:stretch>
        </a:blipFill>
      </dgm:spPr>
    </dgm:pt>
  </dgm:ptLst>
  <dgm:cxnLst>
    <dgm:cxn modelId="{72FDD305-9024-4443-9292-91A0D92E3861}" type="presOf" srcId="{296534B6-0DEE-45A0-B40D-4E76F3DCD9CD}" destId="{F1BA8CD3-E9FF-4777-A627-AC3FF11070BE}" srcOrd="0" destOrd="0" presId="urn:microsoft.com/office/officeart/2008/layout/PictureStrips"/>
    <dgm:cxn modelId="{955AF716-A8BD-4008-828C-942E4B0E3862}" srcId="{59F9A656-A162-4CE7-A293-39444A70715A}" destId="{E8619222-5EE9-4826-8EA1-060ED5834CA0}" srcOrd="3" destOrd="0" parTransId="{FEFF929D-7B77-4F60-8A9A-B1DED60365A1}" sibTransId="{F609DD96-67A3-4CCE-A9C5-47C966D66D2A}"/>
    <dgm:cxn modelId="{D33ED020-82E0-4ECA-B466-B556128E4268}" srcId="{59F9A656-A162-4CE7-A293-39444A70715A}" destId="{2B16BCD2-E8D2-406D-B0F5-DB6ACB752E8B}" srcOrd="4" destOrd="0" parTransId="{01F84E95-1C13-443B-9B81-BDFE511665F9}" sibTransId="{5798DCE3-43A1-464F-9E85-2CB773455EC0}"/>
    <dgm:cxn modelId="{A292D925-4856-474C-BE7E-4107E5FA147D}" type="presOf" srcId="{9A11F8EF-6CF8-48E3-BA7F-F04EDBB2025E}" destId="{43497C87-B3C6-409E-94B4-07C490F8ABD8}" srcOrd="0" destOrd="0" presId="urn:microsoft.com/office/officeart/2008/layout/PictureStrips"/>
    <dgm:cxn modelId="{BB922D31-8D9B-4E54-B8C8-5993A7816C30}" srcId="{59F9A656-A162-4CE7-A293-39444A70715A}" destId="{296534B6-0DEE-45A0-B40D-4E76F3DCD9CD}" srcOrd="0" destOrd="0" parTransId="{75508D1F-BC9D-4F23-82FA-FA3F5C8FD73F}" sibTransId="{23CB8E2A-7AB8-4FA2-AF2A-EAE36EAAB188}"/>
    <dgm:cxn modelId="{C62D915F-6C1A-4B61-99B1-469B513495B9}" srcId="{59F9A656-A162-4CE7-A293-39444A70715A}" destId="{2D3E8AD0-2C55-4618-BD80-1FD312B52CCD}" srcOrd="5" destOrd="0" parTransId="{B1CD0C45-9991-4415-A12B-924314572837}" sibTransId="{5F60E628-4900-4D27-A802-304DED7F424D}"/>
    <dgm:cxn modelId="{AB3A4960-D24F-4B82-B2E8-F7A81E4C2424}" type="presOf" srcId="{E8619222-5EE9-4826-8EA1-060ED5834CA0}" destId="{C6D420AB-C101-484E-A530-8061D186BAB1}" srcOrd="0" destOrd="0" presId="urn:microsoft.com/office/officeart/2008/layout/PictureStrips"/>
    <dgm:cxn modelId="{6F0BFC54-F0EA-4CDF-A1B5-379812D87FBE}" srcId="{59F9A656-A162-4CE7-A293-39444A70715A}" destId="{BED5D89D-0E12-4B5D-83F1-EE35AC0192EB}" srcOrd="6" destOrd="0" parTransId="{905F36EA-42AD-4AB0-8A41-460BDB6D7ABC}" sibTransId="{11A1E25C-BF0D-4B20-9FC3-ACC56BFAEF40}"/>
    <dgm:cxn modelId="{44E97B88-B1CB-4C0A-8344-B7EB0840CFC8}" srcId="{59F9A656-A162-4CE7-A293-39444A70715A}" destId="{4BA5D16A-67C2-45B9-8F97-DCCF15773D0E}" srcOrd="2" destOrd="0" parTransId="{F0A425C3-368E-4728-A323-640975E7551B}" sibTransId="{54911A55-0EC3-4C2B-B0CA-374AE6BEA9B0}"/>
    <dgm:cxn modelId="{B63EAB8E-1F01-445B-95E1-9F00FEBF77B1}" type="presOf" srcId="{59F9A656-A162-4CE7-A293-39444A70715A}" destId="{969427AF-3213-4125-AD4F-33C849984CAD}" srcOrd="0" destOrd="0" presId="urn:microsoft.com/office/officeart/2008/layout/PictureStrips"/>
    <dgm:cxn modelId="{A69202A7-AAA1-412F-B5EC-BBF516A3B651}" type="presOf" srcId="{2D3E8AD0-2C55-4618-BD80-1FD312B52CCD}" destId="{D759AC96-1E75-4E9B-AC61-120B3296E668}" srcOrd="0" destOrd="0" presId="urn:microsoft.com/office/officeart/2008/layout/PictureStrips"/>
    <dgm:cxn modelId="{D92840B0-E9D7-471A-9F00-8BA928744FA1}" type="presOf" srcId="{2B16BCD2-E8D2-406D-B0F5-DB6ACB752E8B}" destId="{ED85CA65-6437-4CC2-A493-0CAD7B7286B7}" srcOrd="0" destOrd="0" presId="urn:microsoft.com/office/officeart/2008/layout/PictureStrips"/>
    <dgm:cxn modelId="{B16DA5CC-FC67-45D3-860B-C474E1057AEA}" type="presOf" srcId="{BED5D89D-0E12-4B5D-83F1-EE35AC0192EB}" destId="{6FC966AE-50F9-4E4F-80A5-2DA368132C4F}" srcOrd="0" destOrd="0" presId="urn:microsoft.com/office/officeart/2008/layout/PictureStrips"/>
    <dgm:cxn modelId="{A108DCDD-6965-4C0E-8C96-DC49A92FA06C}" type="presOf" srcId="{4BA5D16A-67C2-45B9-8F97-DCCF15773D0E}" destId="{1FE92889-4D0A-4D11-8200-885CE03B9E25}" srcOrd="0" destOrd="0" presId="urn:microsoft.com/office/officeart/2008/layout/PictureStrips"/>
    <dgm:cxn modelId="{9034C3FC-444E-4FBB-944F-1AE0FF8D2AD9}" srcId="{59F9A656-A162-4CE7-A293-39444A70715A}" destId="{9A11F8EF-6CF8-48E3-BA7F-F04EDBB2025E}" srcOrd="1" destOrd="0" parTransId="{A9231D98-08A6-46D5-B067-076657528802}" sibTransId="{9EE4FDCF-F152-446C-9C6B-09A755042B53}"/>
    <dgm:cxn modelId="{C79A5305-C400-4B70-81CF-7BFEC48C0B9A}" type="presParOf" srcId="{969427AF-3213-4125-AD4F-33C849984CAD}" destId="{F86F2F8E-AE00-41E1-A458-10A6E1517FA9}" srcOrd="0" destOrd="0" presId="urn:microsoft.com/office/officeart/2008/layout/PictureStrips"/>
    <dgm:cxn modelId="{ED6BD2A4-B04E-4B5B-98EA-A16A88BEE35F}" type="presParOf" srcId="{F86F2F8E-AE00-41E1-A458-10A6E1517FA9}" destId="{F1BA8CD3-E9FF-4777-A627-AC3FF11070BE}" srcOrd="0" destOrd="0" presId="urn:microsoft.com/office/officeart/2008/layout/PictureStrips"/>
    <dgm:cxn modelId="{D6960B34-CC85-437F-910A-CA7FC8368EB8}" type="presParOf" srcId="{F86F2F8E-AE00-41E1-A458-10A6E1517FA9}" destId="{BF915DBC-8DD2-436F-85E0-FBB734061E9C}" srcOrd="1" destOrd="0" presId="urn:microsoft.com/office/officeart/2008/layout/PictureStrips"/>
    <dgm:cxn modelId="{7EC35E29-29E9-4F96-A25F-6A9D16BE473F}" type="presParOf" srcId="{969427AF-3213-4125-AD4F-33C849984CAD}" destId="{FACD559C-5DEF-4436-AF69-7FD3F2383CF8}" srcOrd="1" destOrd="0" presId="urn:microsoft.com/office/officeart/2008/layout/PictureStrips"/>
    <dgm:cxn modelId="{4027A23F-9C83-42D3-868D-7C97414F8371}" type="presParOf" srcId="{969427AF-3213-4125-AD4F-33C849984CAD}" destId="{2ACF04C7-A20A-4DA7-8BCC-9DE5742C89D9}" srcOrd="2" destOrd="0" presId="urn:microsoft.com/office/officeart/2008/layout/PictureStrips"/>
    <dgm:cxn modelId="{2344A795-D19C-4494-9973-2323E7D0A030}" type="presParOf" srcId="{2ACF04C7-A20A-4DA7-8BCC-9DE5742C89D9}" destId="{43497C87-B3C6-409E-94B4-07C490F8ABD8}" srcOrd="0" destOrd="0" presId="urn:microsoft.com/office/officeart/2008/layout/PictureStrips"/>
    <dgm:cxn modelId="{8EBA2442-B38A-41FE-BACA-F5E274DB5B56}" type="presParOf" srcId="{2ACF04C7-A20A-4DA7-8BCC-9DE5742C89D9}" destId="{B4651CFF-E211-4380-9BF7-F279A41FB2B0}" srcOrd="1" destOrd="0" presId="urn:microsoft.com/office/officeart/2008/layout/PictureStrips"/>
    <dgm:cxn modelId="{48B478B3-5484-445B-AF6B-84202B5B9D47}" type="presParOf" srcId="{969427AF-3213-4125-AD4F-33C849984CAD}" destId="{F5975808-F46B-49E5-9241-BD51D3446C91}" srcOrd="3" destOrd="0" presId="urn:microsoft.com/office/officeart/2008/layout/PictureStrips"/>
    <dgm:cxn modelId="{22C74D06-6847-4BEF-B572-164DB4394F4D}" type="presParOf" srcId="{969427AF-3213-4125-AD4F-33C849984CAD}" destId="{40E8B513-53B3-49D5-BA2D-4836E87B98DA}" srcOrd="4" destOrd="0" presId="urn:microsoft.com/office/officeart/2008/layout/PictureStrips"/>
    <dgm:cxn modelId="{75176E99-6718-4EB5-9D3F-07EDB60FE42B}" type="presParOf" srcId="{40E8B513-53B3-49D5-BA2D-4836E87B98DA}" destId="{1FE92889-4D0A-4D11-8200-885CE03B9E25}" srcOrd="0" destOrd="0" presId="urn:microsoft.com/office/officeart/2008/layout/PictureStrips"/>
    <dgm:cxn modelId="{A68E2C62-4329-4DE7-8C00-137269D26F71}" type="presParOf" srcId="{40E8B513-53B3-49D5-BA2D-4836E87B98DA}" destId="{5BA36C2A-D620-4BD3-91F9-A1528284B957}" srcOrd="1" destOrd="0" presId="urn:microsoft.com/office/officeart/2008/layout/PictureStrips"/>
    <dgm:cxn modelId="{7FBB208A-2631-4977-AB45-57FE62B6645D}" type="presParOf" srcId="{969427AF-3213-4125-AD4F-33C849984CAD}" destId="{9B9A6DF5-CD59-4A49-8D30-FE575827AE3B}" srcOrd="5" destOrd="0" presId="urn:microsoft.com/office/officeart/2008/layout/PictureStrips"/>
    <dgm:cxn modelId="{0EC1933E-9DE1-45F0-8F76-98DAE55385E3}" type="presParOf" srcId="{969427AF-3213-4125-AD4F-33C849984CAD}" destId="{102C7854-52E5-4308-A948-8984215ED26C}" srcOrd="6" destOrd="0" presId="urn:microsoft.com/office/officeart/2008/layout/PictureStrips"/>
    <dgm:cxn modelId="{60645FFA-D534-4F66-ACAD-61B66B283E4A}" type="presParOf" srcId="{102C7854-52E5-4308-A948-8984215ED26C}" destId="{C6D420AB-C101-484E-A530-8061D186BAB1}" srcOrd="0" destOrd="0" presId="urn:microsoft.com/office/officeart/2008/layout/PictureStrips"/>
    <dgm:cxn modelId="{466C3C85-2EE2-41F6-A6D9-9531319727C5}" type="presParOf" srcId="{102C7854-52E5-4308-A948-8984215ED26C}" destId="{F9EC07AC-EF23-4469-8613-E8D7E08061D5}" srcOrd="1" destOrd="0" presId="urn:microsoft.com/office/officeart/2008/layout/PictureStrips"/>
    <dgm:cxn modelId="{BACA7D4A-5486-402E-A562-6806BACFEFAD}" type="presParOf" srcId="{969427AF-3213-4125-AD4F-33C849984CAD}" destId="{4B7C1BCC-D248-44D3-B417-C08C7966BD2B}" srcOrd="7" destOrd="0" presId="urn:microsoft.com/office/officeart/2008/layout/PictureStrips"/>
    <dgm:cxn modelId="{8649F8EB-DD5D-42B7-B8DA-7CA9313EA2AA}" type="presParOf" srcId="{969427AF-3213-4125-AD4F-33C849984CAD}" destId="{29785D53-B3B2-4C1C-B611-2C8627D95394}" srcOrd="8" destOrd="0" presId="urn:microsoft.com/office/officeart/2008/layout/PictureStrips"/>
    <dgm:cxn modelId="{9C6B0F1C-83E8-4293-A210-9C9D5A8F794B}" type="presParOf" srcId="{29785D53-B3B2-4C1C-B611-2C8627D95394}" destId="{ED85CA65-6437-4CC2-A493-0CAD7B7286B7}" srcOrd="0" destOrd="0" presId="urn:microsoft.com/office/officeart/2008/layout/PictureStrips"/>
    <dgm:cxn modelId="{DFD77696-7D26-463F-8BDE-48D3C5529942}" type="presParOf" srcId="{29785D53-B3B2-4C1C-B611-2C8627D95394}" destId="{45B50754-51AC-4224-947A-FB34A810B6BF}" srcOrd="1" destOrd="0" presId="urn:microsoft.com/office/officeart/2008/layout/PictureStrips"/>
    <dgm:cxn modelId="{BC15A2FF-6238-421D-BC2A-5BACEDE6FB4E}" type="presParOf" srcId="{969427AF-3213-4125-AD4F-33C849984CAD}" destId="{148A8F79-5BB8-4DF7-92CC-0293E3310EDB}" srcOrd="9" destOrd="0" presId="urn:microsoft.com/office/officeart/2008/layout/PictureStrips"/>
    <dgm:cxn modelId="{480EEB28-8EFE-4254-B443-89B998657DED}" type="presParOf" srcId="{969427AF-3213-4125-AD4F-33C849984CAD}" destId="{598130AC-9D68-4FE7-BF38-787D1F6C294E}" srcOrd="10" destOrd="0" presId="urn:microsoft.com/office/officeart/2008/layout/PictureStrips"/>
    <dgm:cxn modelId="{93FBF395-2493-49DE-90FD-DE930B9DFFDC}" type="presParOf" srcId="{598130AC-9D68-4FE7-BF38-787D1F6C294E}" destId="{D759AC96-1E75-4E9B-AC61-120B3296E668}" srcOrd="0" destOrd="0" presId="urn:microsoft.com/office/officeart/2008/layout/PictureStrips"/>
    <dgm:cxn modelId="{15760976-F028-4A2B-863A-85803FF9A78E}" type="presParOf" srcId="{598130AC-9D68-4FE7-BF38-787D1F6C294E}" destId="{29FD95EB-21C4-4BAE-9B0F-44EB40681ADD}" srcOrd="1" destOrd="0" presId="urn:microsoft.com/office/officeart/2008/layout/PictureStrips"/>
    <dgm:cxn modelId="{E09A17A6-6237-48CE-8381-83D7BF65957C}" type="presParOf" srcId="{969427AF-3213-4125-AD4F-33C849984CAD}" destId="{B7DD9509-B8BA-49B2-B18A-86D13990FE8A}" srcOrd="11" destOrd="0" presId="urn:microsoft.com/office/officeart/2008/layout/PictureStrips"/>
    <dgm:cxn modelId="{4BABCA2C-9662-407A-81BA-A8BB3C675B8C}" type="presParOf" srcId="{969427AF-3213-4125-AD4F-33C849984CAD}" destId="{6A4A6158-908D-401A-B770-EB6A35E55EF5}" srcOrd="12" destOrd="0" presId="urn:microsoft.com/office/officeart/2008/layout/PictureStrips"/>
    <dgm:cxn modelId="{AD30D5D2-B4C4-4660-8B09-43FA0E2CBA0C}" type="presParOf" srcId="{6A4A6158-908D-401A-B770-EB6A35E55EF5}" destId="{6FC966AE-50F9-4E4F-80A5-2DA368132C4F}" srcOrd="0" destOrd="0" presId="urn:microsoft.com/office/officeart/2008/layout/PictureStrips"/>
    <dgm:cxn modelId="{894EC0BE-8EBE-459A-8037-0626C09F3E90}" type="presParOf" srcId="{6A4A6158-908D-401A-B770-EB6A35E55EF5}" destId="{EA8B5283-C7B5-482C-BA21-E020CB59B07D}" srcOrd="1" destOrd="0" presId="urn:microsoft.com/office/officeart/2008/layout/PictureStrip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87EA2B-BCAB-45D9-85F1-6591FB34E150}" type="doc">
      <dgm:prSet loTypeId="urn:microsoft.com/office/officeart/2008/layout/CaptionedPictures" loCatId="picture" qsTypeId="urn:microsoft.com/office/officeart/2005/8/quickstyle/simple1" qsCatId="simple" csTypeId="urn:microsoft.com/office/officeart/2005/8/colors/accent1_2" csCatId="accent1" phldr="1"/>
      <dgm:spPr/>
      <dgm:t>
        <a:bodyPr/>
        <a:lstStyle/>
        <a:p>
          <a:endParaRPr lang="en-US"/>
        </a:p>
      </dgm:t>
    </dgm:pt>
    <dgm:pt modelId="{BC27E9B3-48F7-4B17-9F98-CA999327CE88}">
      <dgm:prSet/>
      <dgm:spPr/>
      <dgm:t>
        <a:bodyPr/>
        <a:lstStyle/>
        <a:p>
          <a:r>
            <a:rPr lang="en-US" dirty="0"/>
            <a:t>Build- A- Backpack (2008) --thirty-nine backpacks along with encouragement cards and donate to the Direct Effect Charities</a:t>
          </a:r>
        </a:p>
      </dgm:t>
    </dgm:pt>
    <dgm:pt modelId="{D5F5EF7F-B660-4F0D-A48F-5BCC84F43F50}" type="parTrans" cxnId="{0D34BCB0-D765-469D-928F-1327BB07036F}">
      <dgm:prSet/>
      <dgm:spPr/>
      <dgm:t>
        <a:bodyPr/>
        <a:lstStyle/>
        <a:p>
          <a:endParaRPr lang="en-US"/>
        </a:p>
      </dgm:t>
    </dgm:pt>
    <dgm:pt modelId="{3DAC553B-3194-4F45-AD8B-4B66D3731B3A}" type="sibTrans" cxnId="{0D34BCB0-D765-469D-928F-1327BB07036F}">
      <dgm:prSet/>
      <dgm:spPr/>
      <dgm:t>
        <a:bodyPr/>
        <a:lstStyle/>
        <a:p>
          <a:endParaRPr lang="en-US"/>
        </a:p>
      </dgm:t>
    </dgm:pt>
    <dgm:pt modelId="{FA5083F6-0216-4C1B-8630-871E434D443E}">
      <dgm:prSet/>
      <dgm:spPr/>
      <dgm:t>
        <a:bodyPr/>
        <a:lstStyle/>
        <a:p>
          <a:r>
            <a:rPr lang="en-US" dirty="0"/>
            <a:t>In  December 2011,  the  Windy City members filled holiday wishes from children of the Revival Fellowship Church of God in Christ. </a:t>
          </a:r>
        </a:p>
      </dgm:t>
    </dgm:pt>
    <dgm:pt modelId="{ED6B6CBC-569B-4EAF-B3D9-988EE53230D8}" type="parTrans" cxnId="{2590FE32-5B1C-416D-8190-BE56D9FD2762}">
      <dgm:prSet/>
      <dgm:spPr/>
      <dgm:t>
        <a:bodyPr/>
        <a:lstStyle/>
        <a:p>
          <a:endParaRPr lang="en-US"/>
        </a:p>
      </dgm:t>
    </dgm:pt>
    <dgm:pt modelId="{C878B92C-CB97-4134-B23E-887C0A750F8E}" type="sibTrans" cxnId="{2590FE32-5B1C-416D-8190-BE56D9FD2762}">
      <dgm:prSet/>
      <dgm:spPr/>
      <dgm:t>
        <a:bodyPr/>
        <a:lstStyle/>
        <a:p>
          <a:endParaRPr lang="en-US"/>
        </a:p>
      </dgm:t>
    </dgm:pt>
    <dgm:pt modelId="{E4D341BE-895B-4E4A-9DD1-2DDB383977CA}">
      <dgm:prSet custT="1"/>
      <dgm:spPr/>
      <dgm:t>
        <a:bodyPr/>
        <a:lstStyle/>
        <a:p>
          <a:r>
            <a:rPr lang="en-US" sz="1200" dirty="0"/>
            <a:t>Collected Baby Blankets for Detroit Children Hospital with NTP 2012</a:t>
          </a:r>
        </a:p>
      </dgm:t>
    </dgm:pt>
    <dgm:pt modelId="{82AA1845-FAAC-44FD-A79F-C88F4B146412}" type="parTrans" cxnId="{4A82E978-9A4E-4D6A-AE49-8BF2C16B2ED9}">
      <dgm:prSet/>
      <dgm:spPr/>
      <dgm:t>
        <a:bodyPr/>
        <a:lstStyle/>
        <a:p>
          <a:endParaRPr lang="en-US"/>
        </a:p>
      </dgm:t>
    </dgm:pt>
    <dgm:pt modelId="{F1985E5E-2F3C-4D0B-8468-3ACCD58FF0B6}" type="sibTrans" cxnId="{4A82E978-9A4E-4D6A-AE49-8BF2C16B2ED9}">
      <dgm:prSet/>
      <dgm:spPr/>
      <dgm:t>
        <a:bodyPr/>
        <a:lstStyle/>
        <a:p>
          <a:endParaRPr lang="en-US"/>
        </a:p>
      </dgm:t>
    </dgm:pt>
    <dgm:pt modelId="{DD5568B0-6CC8-42CD-A790-E11A1CF1385B}">
      <dgm:prSet custT="1"/>
      <dgm:spPr/>
      <dgm:t>
        <a:bodyPr/>
        <a:lstStyle/>
        <a:p>
          <a:r>
            <a:rPr lang="en-US" sz="1200" dirty="0"/>
            <a:t>Ronald McDonald 2016</a:t>
          </a:r>
        </a:p>
      </dgm:t>
    </dgm:pt>
    <dgm:pt modelId="{D3CA1898-1E27-4624-A345-7F4E89E74E8F}" type="parTrans" cxnId="{FA9D62C8-1C4F-474B-B8A5-ABA6344EF23F}">
      <dgm:prSet/>
      <dgm:spPr/>
      <dgm:t>
        <a:bodyPr/>
        <a:lstStyle/>
        <a:p>
          <a:endParaRPr lang="en-US"/>
        </a:p>
      </dgm:t>
    </dgm:pt>
    <dgm:pt modelId="{5C656CCA-EAB9-46C6-954A-BD78E0B03DB4}" type="sibTrans" cxnId="{FA9D62C8-1C4F-474B-B8A5-ABA6344EF23F}">
      <dgm:prSet/>
      <dgm:spPr/>
      <dgm:t>
        <a:bodyPr/>
        <a:lstStyle/>
        <a:p>
          <a:endParaRPr lang="en-US"/>
        </a:p>
      </dgm:t>
    </dgm:pt>
    <dgm:pt modelId="{6B6A3E18-F288-4C36-B1F6-6E4FE70C5246}">
      <dgm:prSet custT="1"/>
      <dgm:spPr/>
      <dgm:t>
        <a:bodyPr/>
        <a:lstStyle/>
        <a:p>
          <a:r>
            <a:rPr lang="en-US" sz="1200" dirty="0"/>
            <a:t>Breast Cancer Walk 2009</a:t>
          </a:r>
        </a:p>
      </dgm:t>
    </dgm:pt>
    <dgm:pt modelId="{826E02DA-B801-423E-A587-BF0991FD7696}" type="parTrans" cxnId="{3C493C88-524C-41F1-B1BF-1A4DDCB361E1}">
      <dgm:prSet/>
      <dgm:spPr/>
      <dgm:t>
        <a:bodyPr/>
        <a:lstStyle/>
        <a:p>
          <a:endParaRPr lang="en-US"/>
        </a:p>
      </dgm:t>
    </dgm:pt>
    <dgm:pt modelId="{78FAD531-C8FC-4675-85F6-B2A44CA7180C}" type="sibTrans" cxnId="{3C493C88-524C-41F1-B1BF-1A4DDCB361E1}">
      <dgm:prSet/>
      <dgm:spPr/>
      <dgm:t>
        <a:bodyPr/>
        <a:lstStyle/>
        <a:p>
          <a:endParaRPr lang="en-US"/>
        </a:p>
      </dgm:t>
    </dgm:pt>
    <dgm:pt modelId="{CFAB4F8B-C7DD-4FCC-B9FA-4731BB2326A6}">
      <dgm:prSet custT="1"/>
      <dgm:spPr/>
      <dgm:t>
        <a:bodyPr/>
        <a:lstStyle/>
        <a:p>
          <a:r>
            <a:rPr lang="en-US" sz="1200" dirty="0"/>
            <a:t>Breast Cancer Walk 2016</a:t>
          </a:r>
        </a:p>
      </dgm:t>
    </dgm:pt>
    <dgm:pt modelId="{D3A32816-ADAB-4215-9A41-A6415138C80A}" type="parTrans" cxnId="{EBD8BBAF-1340-4021-93B8-0FC75A96A1DC}">
      <dgm:prSet/>
      <dgm:spPr/>
      <dgm:t>
        <a:bodyPr/>
        <a:lstStyle/>
        <a:p>
          <a:endParaRPr lang="en-US"/>
        </a:p>
      </dgm:t>
    </dgm:pt>
    <dgm:pt modelId="{0009A6F0-5F9A-4E53-91DC-7D1E8B5E8FEA}" type="sibTrans" cxnId="{EBD8BBAF-1340-4021-93B8-0FC75A96A1DC}">
      <dgm:prSet/>
      <dgm:spPr/>
      <dgm:t>
        <a:bodyPr/>
        <a:lstStyle/>
        <a:p>
          <a:endParaRPr lang="en-US"/>
        </a:p>
      </dgm:t>
    </dgm:pt>
    <dgm:pt modelId="{C0BF767C-961F-4AD6-BD3B-7D957FF6699A}" type="pres">
      <dgm:prSet presAssocID="{4287EA2B-BCAB-45D9-85F1-6591FB34E150}" presName="Name0" presStyleCnt="0">
        <dgm:presLayoutVars>
          <dgm:chMax/>
          <dgm:chPref/>
          <dgm:dir/>
        </dgm:presLayoutVars>
      </dgm:prSet>
      <dgm:spPr/>
    </dgm:pt>
    <dgm:pt modelId="{6FE7B616-96D9-4614-A2CD-8D65367D6983}" type="pres">
      <dgm:prSet presAssocID="{BC27E9B3-48F7-4B17-9F98-CA999327CE88}" presName="composite" presStyleCnt="0">
        <dgm:presLayoutVars>
          <dgm:chMax val="1"/>
          <dgm:chPref val="1"/>
        </dgm:presLayoutVars>
      </dgm:prSet>
      <dgm:spPr/>
    </dgm:pt>
    <dgm:pt modelId="{01EDC8A7-BDB2-4F23-A98E-D014479378DA}" type="pres">
      <dgm:prSet presAssocID="{BC27E9B3-48F7-4B17-9F98-CA999327CE88}" presName="Accent" presStyleLbl="trAlignAcc1" presStyleIdx="0" presStyleCnt="6">
        <dgm:presLayoutVars>
          <dgm:chMax val="0"/>
          <dgm:chPref val="0"/>
        </dgm:presLayoutVars>
      </dgm:prSet>
      <dgm:spPr/>
    </dgm:pt>
    <dgm:pt modelId="{A88C75E7-AE65-4D4A-962A-37657DE0B11D}" type="pres">
      <dgm:prSet presAssocID="{BC27E9B3-48F7-4B17-9F98-CA999327CE88}" presName="Image" presStyleLbl="alignImgPlace1" presStyleIdx="0" presStyleCnt="6">
        <dgm:presLayoutVars>
          <dgm:chMax val="0"/>
          <dgm:chPref val="0"/>
        </dgm:presLayoutVars>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t="-4000" b="-4000"/>
          </a:stretch>
        </a:blipFill>
      </dgm:spPr>
    </dgm:pt>
    <dgm:pt modelId="{38D08DBD-E57C-42C2-A435-AB9E38ED8388}" type="pres">
      <dgm:prSet presAssocID="{BC27E9B3-48F7-4B17-9F98-CA999327CE88}" presName="ChildComposite" presStyleCnt="0"/>
      <dgm:spPr/>
    </dgm:pt>
    <dgm:pt modelId="{D48204B1-3391-45D9-852C-7726828A62C5}" type="pres">
      <dgm:prSet presAssocID="{BC27E9B3-48F7-4B17-9F98-CA999327CE88}" presName="Child" presStyleLbl="node1" presStyleIdx="0" presStyleCnt="0">
        <dgm:presLayoutVars>
          <dgm:chMax val="0"/>
          <dgm:chPref val="0"/>
          <dgm:bulletEnabled val="1"/>
        </dgm:presLayoutVars>
      </dgm:prSet>
      <dgm:spPr/>
    </dgm:pt>
    <dgm:pt modelId="{BBC1C90E-F171-4BC9-95ED-3A863C36D80C}" type="pres">
      <dgm:prSet presAssocID="{BC27E9B3-48F7-4B17-9F98-CA999327CE88}" presName="Parent" presStyleLbl="revTx" presStyleIdx="0" presStyleCnt="6">
        <dgm:presLayoutVars>
          <dgm:chMax val="1"/>
          <dgm:chPref val="0"/>
          <dgm:bulletEnabled val="1"/>
        </dgm:presLayoutVars>
      </dgm:prSet>
      <dgm:spPr/>
    </dgm:pt>
    <dgm:pt modelId="{1E648A67-AD9E-44E0-9B64-985271B431B9}" type="pres">
      <dgm:prSet presAssocID="{3DAC553B-3194-4F45-AD8B-4B66D3731B3A}" presName="sibTrans" presStyleCnt="0"/>
      <dgm:spPr/>
    </dgm:pt>
    <dgm:pt modelId="{7CC2A9E3-FD3C-4A0B-B5F7-90156C7669AB}" type="pres">
      <dgm:prSet presAssocID="{E4D341BE-895B-4E4A-9DD1-2DDB383977CA}" presName="composite" presStyleCnt="0">
        <dgm:presLayoutVars>
          <dgm:chMax val="1"/>
          <dgm:chPref val="1"/>
        </dgm:presLayoutVars>
      </dgm:prSet>
      <dgm:spPr/>
    </dgm:pt>
    <dgm:pt modelId="{8807814D-5BF2-4B71-A751-3F20067CC07A}" type="pres">
      <dgm:prSet presAssocID="{E4D341BE-895B-4E4A-9DD1-2DDB383977CA}" presName="Accent" presStyleLbl="trAlignAcc1" presStyleIdx="1" presStyleCnt="6">
        <dgm:presLayoutVars>
          <dgm:chMax val="0"/>
          <dgm:chPref val="0"/>
        </dgm:presLayoutVars>
      </dgm:prSet>
      <dgm:spPr/>
    </dgm:pt>
    <dgm:pt modelId="{DEBC5E3C-9360-49AE-A352-E49E2BAB1AF7}" type="pres">
      <dgm:prSet presAssocID="{E4D341BE-895B-4E4A-9DD1-2DDB383977CA}" presName="Image" presStyleLbl="alignImgPlace1" presStyleIdx="1" presStyleCnt="6">
        <dgm:presLayoutVars>
          <dgm:chMax val="0"/>
          <dgm:chPref val="0"/>
        </dgm:presLayoutVars>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dgm:spPr>
    </dgm:pt>
    <dgm:pt modelId="{2C016226-112A-450C-8B52-69AC54866369}" type="pres">
      <dgm:prSet presAssocID="{E4D341BE-895B-4E4A-9DD1-2DDB383977CA}" presName="ChildComposite" presStyleCnt="0"/>
      <dgm:spPr/>
    </dgm:pt>
    <dgm:pt modelId="{95F7FD9F-2565-408A-A933-84619282AED6}" type="pres">
      <dgm:prSet presAssocID="{E4D341BE-895B-4E4A-9DD1-2DDB383977CA}" presName="Child" presStyleLbl="node1" presStyleIdx="0" presStyleCnt="0">
        <dgm:presLayoutVars>
          <dgm:chMax val="0"/>
          <dgm:chPref val="0"/>
          <dgm:bulletEnabled val="1"/>
        </dgm:presLayoutVars>
      </dgm:prSet>
      <dgm:spPr/>
    </dgm:pt>
    <dgm:pt modelId="{5E2922E6-A5F0-4247-B8BF-21855928C453}" type="pres">
      <dgm:prSet presAssocID="{E4D341BE-895B-4E4A-9DD1-2DDB383977CA}" presName="Parent" presStyleLbl="revTx" presStyleIdx="1" presStyleCnt="6">
        <dgm:presLayoutVars>
          <dgm:chMax val="1"/>
          <dgm:chPref val="0"/>
          <dgm:bulletEnabled val="1"/>
        </dgm:presLayoutVars>
      </dgm:prSet>
      <dgm:spPr/>
    </dgm:pt>
    <dgm:pt modelId="{E60354DD-5A6C-45B4-866C-A4B491CC944E}" type="pres">
      <dgm:prSet presAssocID="{F1985E5E-2F3C-4D0B-8468-3ACCD58FF0B6}" presName="sibTrans" presStyleCnt="0"/>
      <dgm:spPr/>
    </dgm:pt>
    <dgm:pt modelId="{30194EFF-79C6-420F-ABFD-FCA2630052EA}" type="pres">
      <dgm:prSet presAssocID="{DD5568B0-6CC8-42CD-A790-E11A1CF1385B}" presName="composite" presStyleCnt="0">
        <dgm:presLayoutVars>
          <dgm:chMax val="1"/>
          <dgm:chPref val="1"/>
        </dgm:presLayoutVars>
      </dgm:prSet>
      <dgm:spPr/>
    </dgm:pt>
    <dgm:pt modelId="{D8566ED9-77C2-4918-ADDE-A471D7753EAD}" type="pres">
      <dgm:prSet presAssocID="{DD5568B0-6CC8-42CD-A790-E11A1CF1385B}" presName="Accent" presStyleLbl="trAlignAcc1" presStyleIdx="2" presStyleCnt="6">
        <dgm:presLayoutVars>
          <dgm:chMax val="0"/>
          <dgm:chPref val="0"/>
        </dgm:presLayoutVars>
      </dgm:prSet>
      <dgm:spPr/>
    </dgm:pt>
    <dgm:pt modelId="{9C4A9E14-E8A5-4CBD-A9F5-E6EE47D79A1B}" type="pres">
      <dgm:prSet presAssocID="{DD5568B0-6CC8-42CD-A790-E11A1CF1385B}" presName="Image" presStyleLbl="alignImgPlace1" presStyleIdx="2" presStyleCnt="6" custLinFactNeighborX="1956" custLinFactNeighborY="2302">
        <dgm:presLayoutVars>
          <dgm:chMax val="0"/>
          <dgm:chPref val="0"/>
        </dgm:presLayoutVars>
      </dgm:prSet>
      <dgm:spPr>
        <a:blipFill>
          <a:blip xmlns:r="http://schemas.openxmlformats.org/officeDocument/2006/relationships" r:embed="rId3">
            <a:extLst>
              <a:ext uri="{28A0092B-C50C-407E-A947-70E740481C1C}">
                <a14:useLocalDpi xmlns:a14="http://schemas.microsoft.com/office/drawing/2010/main" val="0"/>
              </a:ext>
            </a:extLst>
          </a:blip>
          <a:srcRect/>
          <a:stretch>
            <a:fillRect t="-96000" b="-96000"/>
          </a:stretch>
        </a:blipFill>
      </dgm:spPr>
    </dgm:pt>
    <dgm:pt modelId="{96F60D35-B69B-4657-831E-5CC3AD632B5E}" type="pres">
      <dgm:prSet presAssocID="{DD5568B0-6CC8-42CD-A790-E11A1CF1385B}" presName="ChildComposite" presStyleCnt="0"/>
      <dgm:spPr/>
    </dgm:pt>
    <dgm:pt modelId="{29316C8D-84E0-423E-8443-84C17158D597}" type="pres">
      <dgm:prSet presAssocID="{DD5568B0-6CC8-42CD-A790-E11A1CF1385B}" presName="Child" presStyleLbl="node1" presStyleIdx="0" presStyleCnt="0">
        <dgm:presLayoutVars>
          <dgm:chMax val="0"/>
          <dgm:chPref val="0"/>
          <dgm:bulletEnabled val="1"/>
        </dgm:presLayoutVars>
      </dgm:prSet>
      <dgm:spPr/>
    </dgm:pt>
    <dgm:pt modelId="{7DCB985D-816C-4713-AB8B-9B8837D00C16}" type="pres">
      <dgm:prSet presAssocID="{DD5568B0-6CC8-42CD-A790-E11A1CF1385B}" presName="Parent" presStyleLbl="revTx" presStyleIdx="2" presStyleCnt="6">
        <dgm:presLayoutVars>
          <dgm:chMax val="1"/>
          <dgm:chPref val="0"/>
          <dgm:bulletEnabled val="1"/>
        </dgm:presLayoutVars>
      </dgm:prSet>
      <dgm:spPr/>
    </dgm:pt>
    <dgm:pt modelId="{1D568B14-3932-47C1-94BC-AF105B2F4B8C}" type="pres">
      <dgm:prSet presAssocID="{5C656CCA-EAB9-46C6-954A-BD78E0B03DB4}" presName="sibTrans" presStyleCnt="0"/>
      <dgm:spPr/>
    </dgm:pt>
    <dgm:pt modelId="{71A5BED3-E61D-4984-A8E3-80EBC8DA1EA6}" type="pres">
      <dgm:prSet presAssocID="{FA5083F6-0216-4C1B-8630-871E434D443E}" presName="composite" presStyleCnt="0">
        <dgm:presLayoutVars>
          <dgm:chMax val="1"/>
          <dgm:chPref val="1"/>
        </dgm:presLayoutVars>
      </dgm:prSet>
      <dgm:spPr/>
    </dgm:pt>
    <dgm:pt modelId="{B0FE2DB5-290B-4B99-AA4A-988BF15F001E}" type="pres">
      <dgm:prSet presAssocID="{FA5083F6-0216-4C1B-8630-871E434D443E}" presName="Accent" presStyleLbl="trAlignAcc1" presStyleIdx="3" presStyleCnt="6">
        <dgm:presLayoutVars>
          <dgm:chMax val="0"/>
          <dgm:chPref val="0"/>
        </dgm:presLayoutVars>
      </dgm:prSet>
      <dgm:spPr/>
    </dgm:pt>
    <dgm:pt modelId="{DA8A6C52-6942-4D84-A0A4-FD02DD713548}" type="pres">
      <dgm:prSet presAssocID="{FA5083F6-0216-4C1B-8630-871E434D443E}" presName="Image" presStyleLbl="alignImgPlace1" presStyleIdx="3" presStyleCnt="6">
        <dgm:presLayoutVars>
          <dgm:chMax val="0"/>
          <dgm:chPref val="0"/>
        </dgm:presLayoutVars>
      </dgm:prSet>
      <dgm:spPr>
        <a:blipFill>
          <a:blip xmlns:r="http://schemas.openxmlformats.org/officeDocument/2006/relationships" r:embed="rId4">
            <a:extLst>
              <a:ext uri="{28A0092B-C50C-407E-A947-70E740481C1C}">
                <a14:useLocalDpi xmlns:a14="http://schemas.microsoft.com/office/drawing/2010/main" val="0"/>
              </a:ext>
            </a:extLst>
          </a:blip>
          <a:srcRect/>
          <a:stretch>
            <a:fillRect l="-3000" r="-3000"/>
          </a:stretch>
        </a:blipFill>
      </dgm:spPr>
    </dgm:pt>
    <dgm:pt modelId="{3020FF17-6DA1-4A65-AFB9-6F4654A86C58}" type="pres">
      <dgm:prSet presAssocID="{FA5083F6-0216-4C1B-8630-871E434D443E}" presName="ChildComposite" presStyleCnt="0"/>
      <dgm:spPr/>
    </dgm:pt>
    <dgm:pt modelId="{4F796727-FCA0-43FC-A315-968BE8662F02}" type="pres">
      <dgm:prSet presAssocID="{FA5083F6-0216-4C1B-8630-871E434D443E}" presName="Child" presStyleLbl="node1" presStyleIdx="0" presStyleCnt="0">
        <dgm:presLayoutVars>
          <dgm:chMax val="0"/>
          <dgm:chPref val="0"/>
          <dgm:bulletEnabled val="1"/>
        </dgm:presLayoutVars>
      </dgm:prSet>
      <dgm:spPr/>
    </dgm:pt>
    <dgm:pt modelId="{4D93FC34-408F-4858-B6F5-97060A46EBF3}" type="pres">
      <dgm:prSet presAssocID="{FA5083F6-0216-4C1B-8630-871E434D443E}" presName="Parent" presStyleLbl="revTx" presStyleIdx="3" presStyleCnt="6">
        <dgm:presLayoutVars>
          <dgm:chMax val="1"/>
          <dgm:chPref val="0"/>
          <dgm:bulletEnabled val="1"/>
        </dgm:presLayoutVars>
      </dgm:prSet>
      <dgm:spPr/>
    </dgm:pt>
    <dgm:pt modelId="{6C29F6C2-1D41-4148-8FD4-89E9C169D3DA}" type="pres">
      <dgm:prSet presAssocID="{C878B92C-CB97-4134-B23E-887C0A750F8E}" presName="sibTrans" presStyleCnt="0"/>
      <dgm:spPr/>
    </dgm:pt>
    <dgm:pt modelId="{6D3AB229-10D9-40A8-880E-7EF1EE50ADE8}" type="pres">
      <dgm:prSet presAssocID="{6B6A3E18-F288-4C36-B1F6-6E4FE70C5246}" presName="composite" presStyleCnt="0">
        <dgm:presLayoutVars>
          <dgm:chMax val="1"/>
          <dgm:chPref val="1"/>
        </dgm:presLayoutVars>
      </dgm:prSet>
      <dgm:spPr/>
    </dgm:pt>
    <dgm:pt modelId="{1266152A-E41B-4804-BD4C-BBE151553EE6}" type="pres">
      <dgm:prSet presAssocID="{6B6A3E18-F288-4C36-B1F6-6E4FE70C5246}" presName="Accent" presStyleLbl="trAlignAcc1" presStyleIdx="4" presStyleCnt="6">
        <dgm:presLayoutVars>
          <dgm:chMax val="0"/>
          <dgm:chPref val="0"/>
        </dgm:presLayoutVars>
      </dgm:prSet>
      <dgm:spPr/>
    </dgm:pt>
    <dgm:pt modelId="{912C069B-DFED-4223-A98F-DCE9ACB22255}" type="pres">
      <dgm:prSet presAssocID="{6B6A3E18-F288-4C36-B1F6-6E4FE70C5246}" presName="Image" presStyleLbl="alignImgPlace1" presStyleIdx="4" presStyleCnt="6">
        <dgm:presLayoutVars>
          <dgm:chMax val="0"/>
          <dgm:chPref val="0"/>
        </dgm:presLayoutVars>
      </dgm:prSet>
      <dgm:spPr>
        <a:blipFill>
          <a:blip xmlns:r="http://schemas.openxmlformats.org/officeDocument/2006/relationships" r:embed="rId5"/>
          <a:srcRect/>
          <a:stretch>
            <a:fillRect t="-23000" b="-23000"/>
          </a:stretch>
        </a:blipFill>
      </dgm:spPr>
    </dgm:pt>
    <dgm:pt modelId="{80B50EDC-4540-438C-B84B-DBC1E73EB97A}" type="pres">
      <dgm:prSet presAssocID="{6B6A3E18-F288-4C36-B1F6-6E4FE70C5246}" presName="ChildComposite" presStyleCnt="0"/>
      <dgm:spPr/>
    </dgm:pt>
    <dgm:pt modelId="{2BC29DEF-4C39-4261-B58A-3B6EED5609ED}" type="pres">
      <dgm:prSet presAssocID="{6B6A3E18-F288-4C36-B1F6-6E4FE70C5246}" presName="Child" presStyleLbl="node1" presStyleIdx="0" presStyleCnt="0">
        <dgm:presLayoutVars>
          <dgm:chMax val="0"/>
          <dgm:chPref val="0"/>
          <dgm:bulletEnabled val="1"/>
        </dgm:presLayoutVars>
      </dgm:prSet>
      <dgm:spPr/>
    </dgm:pt>
    <dgm:pt modelId="{826529E2-E37E-473D-ADF1-B858AA5BCF5A}" type="pres">
      <dgm:prSet presAssocID="{6B6A3E18-F288-4C36-B1F6-6E4FE70C5246}" presName="Parent" presStyleLbl="revTx" presStyleIdx="4" presStyleCnt="6">
        <dgm:presLayoutVars>
          <dgm:chMax val="1"/>
          <dgm:chPref val="0"/>
          <dgm:bulletEnabled val="1"/>
        </dgm:presLayoutVars>
      </dgm:prSet>
      <dgm:spPr/>
    </dgm:pt>
    <dgm:pt modelId="{67B3DB99-94C3-4BC9-BD20-1ED829050538}" type="pres">
      <dgm:prSet presAssocID="{78FAD531-C8FC-4675-85F6-B2A44CA7180C}" presName="sibTrans" presStyleCnt="0"/>
      <dgm:spPr/>
    </dgm:pt>
    <dgm:pt modelId="{1A264C93-E158-444E-94C4-5975FFDE1A6D}" type="pres">
      <dgm:prSet presAssocID="{CFAB4F8B-C7DD-4FCC-B9FA-4731BB2326A6}" presName="composite" presStyleCnt="0">
        <dgm:presLayoutVars>
          <dgm:chMax val="1"/>
          <dgm:chPref val="1"/>
        </dgm:presLayoutVars>
      </dgm:prSet>
      <dgm:spPr/>
    </dgm:pt>
    <dgm:pt modelId="{9363C90E-3179-4516-92D5-9AF40C5D9F79}" type="pres">
      <dgm:prSet presAssocID="{CFAB4F8B-C7DD-4FCC-B9FA-4731BB2326A6}" presName="Accent" presStyleLbl="trAlignAcc1" presStyleIdx="5" presStyleCnt="6">
        <dgm:presLayoutVars>
          <dgm:chMax val="0"/>
          <dgm:chPref val="0"/>
        </dgm:presLayoutVars>
      </dgm:prSet>
      <dgm:spPr/>
    </dgm:pt>
    <dgm:pt modelId="{531E087F-2F94-44ED-B2AC-F3E8BA293EFE}" type="pres">
      <dgm:prSet presAssocID="{CFAB4F8B-C7DD-4FCC-B9FA-4731BB2326A6}" presName="Image" presStyleLbl="alignImgPlace1" presStyleIdx="5" presStyleCnt="6">
        <dgm:presLayoutVars>
          <dgm:chMax val="0"/>
          <dgm:chPref val="0"/>
        </dgm:presLayoutVars>
      </dgm:prSet>
      <dgm:spPr>
        <a:blipFill>
          <a:blip xmlns:r="http://schemas.openxmlformats.org/officeDocument/2006/relationships" r:embed="rId6">
            <a:extLst>
              <a:ext uri="{28A0092B-C50C-407E-A947-70E740481C1C}">
                <a14:useLocalDpi xmlns:a14="http://schemas.microsoft.com/office/drawing/2010/main" val="0"/>
              </a:ext>
            </a:extLst>
          </a:blip>
          <a:srcRect/>
          <a:stretch>
            <a:fillRect t="-9000" b="-9000"/>
          </a:stretch>
        </a:blipFill>
      </dgm:spPr>
    </dgm:pt>
    <dgm:pt modelId="{CEA60D37-19E3-4846-B243-5C276A00B5A6}" type="pres">
      <dgm:prSet presAssocID="{CFAB4F8B-C7DD-4FCC-B9FA-4731BB2326A6}" presName="ChildComposite" presStyleCnt="0"/>
      <dgm:spPr/>
    </dgm:pt>
    <dgm:pt modelId="{F90CCDAF-6E78-4A7D-8F6F-F675688D7BCD}" type="pres">
      <dgm:prSet presAssocID="{CFAB4F8B-C7DD-4FCC-B9FA-4731BB2326A6}" presName="Child" presStyleLbl="node1" presStyleIdx="0" presStyleCnt="0">
        <dgm:presLayoutVars>
          <dgm:chMax val="0"/>
          <dgm:chPref val="0"/>
          <dgm:bulletEnabled val="1"/>
        </dgm:presLayoutVars>
      </dgm:prSet>
      <dgm:spPr/>
    </dgm:pt>
    <dgm:pt modelId="{C1272B6F-0CD1-4009-A70F-DD9B4896EC06}" type="pres">
      <dgm:prSet presAssocID="{CFAB4F8B-C7DD-4FCC-B9FA-4731BB2326A6}" presName="Parent" presStyleLbl="revTx" presStyleIdx="5" presStyleCnt="6">
        <dgm:presLayoutVars>
          <dgm:chMax val="1"/>
          <dgm:chPref val="0"/>
          <dgm:bulletEnabled val="1"/>
        </dgm:presLayoutVars>
      </dgm:prSet>
      <dgm:spPr/>
    </dgm:pt>
  </dgm:ptLst>
  <dgm:cxnLst>
    <dgm:cxn modelId="{2590FE32-5B1C-416D-8190-BE56D9FD2762}" srcId="{4287EA2B-BCAB-45D9-85F1-6591FB34E150}" destId="{FA5083F6-0216-4C1B-8630-871E434D443E}" srcOrd="3" destOrd="0" parTransId="{ED6B6CBC-569B-4EAF-B3D9-988EE53230D8}" sibTransId="{C878B92C-CB97-4134-B23E-887C0A750F8E}"/>
    <dgm:cxn modelId="{5B9CA95B-6084-4997-90AC-F110E6CF99BE}" type="presOf" srcId="{CFAB4F8B-C7DD-4FCC-B9FA-4731BB2326A6}" destId="{C1272B6F-0CD1-4009-A70F-DD9B4896EC06}" srcOrd="0" destOrd="0" presId="urn:microsoft.com/office/officeart/2008/layout/CaptionedPictures"/>
    <dgm:cxn modelId="{1C37155E-E0F1-48DD-B228-5F25F38625D1}" type="presOf" srcId="{FA5083F6-0216-4C1B-8630-871E434D443E}" destId="{4D93FC34-408F-4858-B6F5-97060A46EBF3}" srcOrd="0" destOrd="0" presId="urn:microsoft.com/office/officeart/2008/layout/CaptionedPictures"/>
    <dgm:cxn modelId="{969D4E50-DD4F-4C6E-BE41-3DBAC8C14DDF}" type="presOf" srcId="{DD5568B0-6CC8-42CD-A790-E11A1CF1385B}" destId="{7DCB985D-816C-4713-AB8B-9B8837D00C16}" srcOrd="0" destOrd="0" presId="urn:microsoft.com/office/officeart/2008/layout/CaptionedPictures"/>
    <dgm:cxn modelId="{4A82E978-9A4E-4D6A-AE49-8BF2C16B2ED9}" srcId="{4287EA2B-BCAB-45D9-85F1-6591FB34E150}" destId="{E4D341BE-895B-4E4A-9DD1-2DDB383977CA}" srcOrd="1" destOrd="0" parTransId="{82AA1845-FAAC-44FD-A79F-C88F4B146412}" sibTransId="{F1985E5E-2F3C-4D0B-8468-3ACCD58FF0B6}"/>
    <dgm:cxn modelId="{83A4BD7C-313D-442B-ADD8-2695A97D2F53}" type="presOf" srcId="{6B6A3E18-F288-4C36-B1F6-6E4FE70C5246}" destId="{826529E2-E37E-473D-ADF1-B858AA5BCF5A}" srcOrd="0" destOrd="0" presId="urn:microsoft.com/office/officeart/2008/layout/CaptionedPictures"/>
    <dgm:cxn modelId="{3C493C88-524C-41F1-B1BF-1A4DDCB361E1}" srcId="{4287EA2B-BCAB-45D9-85F1-6591FB34E150}" destId="{6B6A3E18-F288-4C36-B1F6-6E4FE70C5246}" srcOrd="4" destOrd="0" parTransId="{826E02DA-B801-423E-A587-BF0991FD7696}" sibTransId="{78FAD531-C8FC-4675-85F6-B2A44CA7180C}"/>
    <dgm:cxn modelId="{EBD8BBAF-1340-4021-93B8-0FC75A96A1DC}" srcId="{4287EA2B-BCAB-45D9-85F1-6591FB34E150}" destId="{CFAB4F8B-C7DD-4FCC-B9FA-4731BB2326A6}" srcOrd="5" destOrd="0" parTransId="{D3A32816-ADAB-4215-9A41-A6415138C80A}" sibTransId="{0009A6F0-5F9A-4E53-91DC-7D1E8B5E8FEA}"/>
    <dgm:cxn modelId="{0D34BCB0-D765-469D-928F-1327BB07036F}" srcId="{4287EA2B-BCAB-45D9-85F1-6591FB34E150}" destId="{BC27E9B3-48F7-4B17-9F98-CA999327CE88}" srcOrd="0" destOrd="0" parTransId="{D5F5EF7F-B660-4F0D-A48F-5BCC84F43F50}" sibTransId="{3DAC553B-3194-4F45-AD8B-4B66D3731B3A}"/>
    <dgm:cxn modelId="{3EE5A0C7-452F-4EEB-AB42-1183C9A7C650}" type="presOf" srcId="{BC27E9B3-48F7-4B17-9F98-CA999327CE88}" destId="{BBC1C90E-F171-4BC9-95ED-3A863C36D80C}" srcOrd="0" destOrd="0" presId="urn:microsoft.com/office/officeart/2008/layout/CaptionedPictures"/>
    <dgm:cxn modelId="{FA9D62C8-1C4F-474B-B8A5-ABA6344EF23F}" srcId="{4287EA2B-BCAB-45D9-85F1-6591FB34E150}" destId="{DD5568B0-6CC8-42CD-A790-E11A1CF1385B}" srcOrd="2" destOrd="0" parTransId="{D3CA1898-1E27-4624-A345-7F4E89E74E8F}" sibTransId="{5C656CCA-EAB9-46C6-954A-BD78E0B03DB4}"/>
    <dgm:cxn modelId="{B523B2DB-051E-48E8-B204-B22EAD83CC92}" type="presOf" srcId="{4287EA2B-BCAB-45D9-85F1-6591FB34E150}" destId="{C0BF767C-961F-4AD6-BD3B-7D957FF6699A}" srcOrd="0" destOrd="0" presId="urn:microsoft.com/office/officeart/2008/layout/CaptionedPictures"/>
    <dgm:cxn modelId="{6DEAAAFC-3181-47A8-BA2D-AC68156CB212}" type="presOf" srcId="{E4D341BE-895B-4E4A-9DD1-2DDB383977CA}" destId="{5E2922E6-A5F0-4247-B8BF-21855928C453}" srcOrd="0" destOrd="0" presId="urn:microsoft.com/office/officeart/2008/layout/CaptionedPictures"/>
    <dgm:cxn modelId="{64120FAD-0523-4E03-AF8B-EA8F94578D42}" type="presParOf" srcId="{C0BF767C-961F-4AD6-BD3B-7D957FF6699A}" destId="{6FE7B616-96D9-4614-A2CD-8D65367D6983}" srcOrd="0" destOrd="0" presId="urn:microsoft.com/office/officeart/2008/layout/CaptionedPictures"/>
    <dgm:cxn modelId="{A902E3C7-0EDB-4DC7-AC4F-F55AF3382486}" type="presParOf" srcId="{6FE7B616-96D9-4614-A2CD-8D65367D6983}" destId="{01EDC8A7-BDB2-4F23-A98E-D014479378DA}" srcOrd="0" destOrd="0" presId="urn:microsoft.com/office/officeart/2008/layout/CaptionedPictures"/>
    <dgm:cxn modelId="{2C57C30F-2DC5-4DB5-8082-26473B262DF8}" type="presParOf" srcId="{6FE7B616-96D9-4614-A2CD-8D65367D6983}" destId="{A88C75E7-AE65-4D4A-962A-37657DE0B11D}" srcOrd="1" destOrd="0" presId="urn:microsoft.com/office/officeart/2008/layout/CaptionedPictures"/>
    <dgm:cxn modelId="{CB74E3AB-B316-48B3-A20B-244B3D522F93}" type="presParOf" srcId="{6FE7B616-96D9-4614-A2CD-8D65367D6983}" destId="{38D08DBD-E57C-42C2-A435-AB9E38ED8388}" srcOrd="2" destOrd="0" presId="urn:microsoft.com/office/officeart/2008/layout/CaptionedPictures"/>
    <dgm:cxn modelId="{BB2DF2DD-FFBA-4984-A781-D8B45E5AB20A}" type="presParOf" srcId="{38D08DBD-E57C-42C2-A435-AB9E38ED8388}" destId="{D48204B1-3391-45D9-852C-7726828A62C5}" srcOrd="0" destOrd="0" presId="urn:microsoft.com/office/officeart/2008/layout/CaptionedPictures"/>
    <dgm:cxn modelId="{59C352DF-1628-4218-B1CB-8E5AE76D79FB}" type="presParOf" srcId="{38D08DBD-E57C-42C2-A435-AB9E38ED8388}" destId="{BBC1C90E-F171-4BC9-95ED-3A863C36D80C}" srcOrd="1" destOrd="0" presId="urn:microsoft.com/office/officeart/2008/layout/CaptionedPictures"/>
    <dgm:cxn modelId="{F1CEC841-EC64-4E25-ADB1-E0FDC8B22128}" type="presParOf" srcId="{C0BF767C-961F-4AD6-BD3B-7D957FF6699A}" destId="{1E648A67-AD9E-44E0-9B64-985271B431B9}" srcOrd="1" destOrd="0" presId="urn:microsoft.com/office/officeart/2008/layout/CaptionedPictures"/>
    <dgm:cxn modelId="{9EE86944-C104-4411-A77B-67013354D41E}" type="presParOf" srcId="{C0BF767C-961F-4AD6-BD3B-7D957FF6699A}" destId="{7CC2A9E3-FD3C-4A0B-B5F7-90156C7669AB}" srcOrd="2" destOrd="0" presId="urn:microsoft.com/office/officeart/2008/layout/CaptionedPictures"/>
    <dgm:cxn modelId="{10551F60-DCF3-45C9-874E-C275A1CB7071}" type="presParOf" srcId="{7CC2A9E3-FD3C-4A0B-B5F7-90156C7669AB}" destId="{8807814D-5BF2-4B71-A751-3F20067CC07A}" srcOrd="0" destOrd="0" presId="urn:microsoft.com/office/officeart/2008/layout/CaptionedPictures"/>
    <dgm:cxn modelId="{D19C0C40-C491-45A4-A86C-0A722252345D}" type="presParOf" srcId="{7CC2A9E3-FD3C-4A0B-B5F7-90156C7669AB}" destId="{DEBC5E3C-9360-49AE-A352-E49E2BAB1AF7}" srcOrd="1" destOrd="0" presId="urn:microsoft.com/office/officeart/2008/layout/CaptionedPictures"/>
    <dgm:cxn modelId="{D257D255-9F1D-4A85-9A92-49DD3C324534}" type="presParOf" srcId="{7CC2A9E3-FD3C-4A0B-B5F7-90156C7669AB}" destId="{2C016226-112A-450C-8B52-69AC54866369}" srcOrd="2" destOrd="0" presId="urn:microsoft.com/office/officeart/2008/layout/CaptionedPictures"/>
    <dgm:cxn modelId="{FD86CACE-47B3-4243-9524-8C3573726772}" type="presParOf" srcId="{2C016226-112A-450C-8B52-69AC54866369}" destId="{95F7FD9F-2565-408A-A933-84619282AED6}" srcOrd="0" destOrd="0" presId="urn:microsoft.com/office/officeart/2008/layout/CaptionedPictures"/>
    <dgm:cxn modelId="{3108BAD9-1ED4-4399-AB9C-431B6566C32F}" type="presParOf" srcId="{2C016226-112A-450C-8B52-69AC54866369}" destId="{5E2922E6-A5F0-4247-B8BF-21855928C453}" srcOrd="1" destOrd="0" presId="urn:microsoft.com/office/officeart/2008/layout/CaptionedPictures"/>
    <dgm:cxn modelId="{89EAA16D-E18F-44A7-8410-C8D40B3EDCAB}" type="presParOf" srcId="{C0BF767C-961F-4AD6-BD3B-7D957FF6699A}" destId="{E60354DD-5A6C-45B4-866C-A4B491CC944E}" srcOrd="3" destOrd="0" presId="urn:microsoft.com/office/officeart/2008/layout/CaptionedPictures"/>
    <dgm:cxn modelId="{78323362-A749-45E4-8370-3FB0A5DD41B0}" type="presParOf" srcId="{C0BF767C-961F-4AD6-BD3B-7D957FF6699A}" destId="{30194EFF-79C6-420F-ABFD-FCA2630052EA}" srcOrd="4" destOrd="0" presId="urn:microsoft.com/office/officeart/2008/layout/CaptionedPictures"/>
    <dgm:cxn modelId="{E70ED2D7-B3B7-4AE2-AE38-6EE0E3C59D0B}" type="presParOf" srcId="{30194EFF-79C6-420F-ABFD-FCA2630052EA}" destId="{D8566ED9-77C2-4918-ADDE-A471D7753EAD}" srcOrd="0" destOrd="0" presId="urn:microsoft.com/office/officeart/2008/layout/CaptionedPictures"/>
    <dgm:cxn modelId="{4446D359-D6DC-4F3C-8DD9-58CAA04CEB9A}" type="presParOf" srcId="{30194EFF-79C6-420F-ABFD-FCA2630052EA}" destId="{9C4A9E14-E8A5-4CBD-A9F5-E6EE47D79A1B}" srcOrd="1" destOrd="0" presId="urn:microsoft.com/office/officeart/2008/layout/CaptionedPictures"/>
    <dgm:cxn modelId="{BF0898BA-CDFB-4FF7-BA03-59E8207BDE92}" type="presParOf" srcId="{30194EFF-79C6-420F-ABFD-FCA2630052EA}" destId="{96F60D35-B69B-4657-831E-5CC3AD632B5E}" srcOrd="2" destOrd="0" presId="urn:microsoft.com/office/officeart/2008/layout/CaptionedPictures"/>
    <dgm:cxn modelId="{047E79BA-8B59-4D37-A275-5FB364F216D7}" type="presParOf" srcId="{96F60D35-B69B-4657-831E-5CC3AD632B5E}" destId="{29316C8D-84E0-423E-8443-84C17158D597}" srcOrd="0" destOrd="0" presId="urn:microsoft.com/office/officeart/2008/layout/CaptionedPictures"/>
    <dgm:cxn modelId="{9A777FBA-E2F0-4B75-8046-063878E426E8}" type="presParOf" srcId="{96F60D35-B69B-4657-831E-5CC3AD632B5E}" destId="{7DCB985D-816C-4713-AB8B-9B8837D00C16}" srcOrd="1" destOrd="0" presId="urn:microsoft.com/office/officeart/2008/layout/CaptionedPictures"/>
    <dgm:cxn modelId="{70087084-1B7E-4642-99FA-095379915740}" type="presParOf" srcId="{C0BF767C-961F-4AD6-BD3B-7D957FF6699A}" destId="{1D568B14-3932-47C1-94BC-AF105B2F4B8C}" srcOrd="5" destOrd="0" presId="urn:microsoft.com/office/officeart/2008/layout/CaptionedPictures"/>
    <dgm:cxn modelId="{625C3A43-8112-4A6A-A9C7-DE1B4C0E76EE}" type="presParOf" srcId="{C0BF767C-961F-4AD6-BD3B-7D957FF6699A}" destId="{71A5BED3-E61D-4984-A8E3-80EBC8DA1EA6}" srcOrd="6" destOrd="0" presId="urn:microsoft.com/office/officeart/2008/layout/CaptionedPictures"/>
    <dgm:cxn modelId="{DFF45A53-28E0-461C-9B0D-A0D63B8A6A1B}" type="presParOf" srcId="{71A5BED3-E61D-4984-A8E3-80EBC8DA1EA6}" destId="{B0FE2DB5-290B-4B99-AA4A-988BF15F001E}" srcOrd="0" destOrd="0" presId="urn:microsoft.com/office/officeart/2008/layout/CaptionedPictures"/>
    <dgm:cxn modelId="{7AD7B044-204D-45D6-BB91-2C832FB562DB}" type="presParOf" srcId="{71A5BED3-E61D-4984-A8E3-80EBC8DA1EA6}" destId="{DA8A6C52-6942-4D84-A0A4-FD02DD713548}" srcOrd="1" destOrd="0" presId="urn:microsoft.com/office/officeart/2008/layout/CaptionedPictures"/>
    <dgm:cxn modelId="{9C93BE34-A949-43AF-8610-D4CA1DC18CA3}" type="presParOf" srcId="{71A5BED3-E61D-4984-A8E3-80EBC8DA1EA6}" destId="{3020FF17-6DA1-4A65-AFB9-6F4654A86C58}" srcOrd="2" destOrd="0" presId="urn:microsoft.com/office/officeart/2008/layout/CaptionedPictures"/>
    <dgm:cxn modelId="{CDE7E0A7-EB91-4169-BFF3-2FE8B00E62E0}" type="presParOf" srcId="{3020FF17-6DA1-4A65-AFB9-6F4654A86C58}" destId="{4F796727-FCA0-43FC-A315-968BE8662F02}" srcOrd="0" destOrd="0" presId="urn:microsoft.com/office/officeart/2008/layout/CaptionedPictures"/>
    <dgm:cxn modelId="{8A7B393B-090C-4254-B224-89C85AC5112C}" type="presParOf" srcId="{3020FF17-6DA1-4A65-AFB9-6F4654A86C58}" destId="{4D93FC34-408F-4858-B6F5-97060A46EBF3}" srcOrd="1" destOrd="0" presId="urn:microsoft.com/office/officeart/2008/layout/CaptionedPictures"/>
    <dgm:cxn modelId="{63391015-5F35-429F-A540-D54CDAFFEF59}" type="presParOf" srcId="{C0BF767C-961F-4AD6-BD3B-7D957FF6699A}" destId="{6C29F6C2-1D41-4148-8FD4-89E9C169D3DA}" srcOrd="7" destOrd="0" presId="urn:microsoft.com/office/officeart/2008/layout/CaptionedPictures"/>
    <dgm:cxn modelId="{2E69770A-9B99-46D6-B089-CEA93C070633}" type="presParOf" srcId="{C0BF767C-961F-4AD6-BD3B-7D957FF6699A}" destId="{6D3AB229-10D9-40A8-880E-7EF1EE50ADE8}" srcOrd="8" destOrd="0" presId="urn:microsoft.com/office/officeart/2008/layout/CaptionedPictures"/>
    <dgm:cxn modelId="{1B1C9D2D-68D4-46FF-BBDA-8B007F479753}" type="presParOf" srcId="{6D3AB229-10D9-40A8-880E-7EF1EE50ADE8}" destId="{1266152A-E41B-4804-BD4C-BBE151553EE6}" srcOrd="0" destOrd="0" presId="urn:microsoft.com/office/officeart/2008/layout/CaptionedPictures"/>
    <dgm:cxn modelId="{6969C6C0-EBAA-45E0-831D-248CB7587A99}" type="presParOf" srcId="{6D3AB229-10D9-40A8-880E-7EF1EE50ADE8}" destId="{912C069B-DFED-4223-A98F-DCE9ACB22255}" srcOrd="1" destOrd="0" presId="urn:microsoft.com/office/officeart/2008/layout/CaptionedPictures"/>
    <dgm:cxn modelId="{D09BA51D-B3B0-44DC-B34B-2D26F69CE171}" type="presParOf" srcId="{6D3AB229-10D9-40A8-880E-7EF1EE50ADE8}" destId="{80B50EDC-4540-438C-B84B-DBC1E73EB97A}" srcOrd="2" destOrd="0" presId="urn:microsoft.com/office/officeart/2008/layout/CaptionedPictures"/>
    <dgm:cxn modelId="{3467D47B-F9F5-4F98-81B3-AF108767D528}" type="presParOf" srcId="{80B50EDC-4540-438C-B84B-DBC1E73EB97A}" destId="{2BC29DEF-4C39-4261-B58A-3B6EED5609ED}" srcOrd="0" destOrd="0" presId="urn:microsoft.com/office/officeart/2008/layout/CaptionedPictures"/>
    <dgm:cxn modelId="{3CE91885-D28F-4F81-AC66-45963A362F41}" type="presParOf" srcId="{80B50EDC-4540-438C-B84B-DBC1E73EB97A}" destId="{826529E2-E37E-473D-ADF1-B858AA5BCF5A}" srcOrd="1" destOrd="0" presId="urn:microsoft.com/office/officeart/2008/layout/CaptionedPictures"/>
    <dgm:cxn modelId="{A019BCBB-930B-49E6-B443-1E927913F61C}" type="presParOf" srcId="{C0BF767C-961F-4AD6-BD3B-7D957FF6699A}" destId="{67B3DB99-94C3-4BC9-BD20-1ED829050538}" srcOrd="9" destOrd="0" presId="urn:microsoft.com/office/officeart/2008/layout/CaptionedPictures"/>
    <dgm:cxn modelId="{35F8DDE2-CD0E-455C-BBB8-F430539A4A1E}" type="presParOf" srcId="{C0BF767C-961F-4AD6-BD3B-7D957FF6699A}" destId="{1A264C93-E158-444E-94C4-5975FFDE1A6D}" srcOrd="10" destOrd="0" presId="urn:microsoft.com/office/officeart/2008/layout/CaptionedPictures"/>
    <dgm:cxn modelId="{76E25BB7-562C-431A-BB4A-CA1DF072FDE0}" type="presParOf" srcId="{1A264C93-E158-444E-94C4-5975FFDE1A6D}" destId="{9363C90E-3179-4516-92D5-9AF40C5D9F79}" srcOrd="0" destOrd="0" presId="urn:microsoft.com/office/officeart/2008/layout/CaptionedPictures"/>
    <dgm:cxn modelId="{D99705ED-89CE-4AB2-97E8-5BA94E50CCB1}" type="presParOf" srcId="{1A264C93-E158-444E-94C4-5975FFDE1A6D}" destId="{531E087F-2F94-44ED-B2AC-F3E8BA293EFE}" srcOrd="1" destOrd="0" presId="urn:microsoft.com/office/officeart/2008/layout/CaptionedPictures"/>
    <dgm:cxn modelId="{7037A6F2-0375-44FA-BA0E-ABB064794859}" type="presParOf" srcId="{1A264C93-E158-444E-94C4-5975FFDE1A6D}" destId="{CEA60D37-19E3-4846-B243-5C276A00B5A6}" srcOrd="2" destOrd="0" presId="urn:microsoft.com/office/officeart/2008/layout/CaptionedPictures"/>
    <dgm:cxn modelId="{E45DEF7F-EDEB-4A94-805E-512EBE8FAF94}" type="presParOf" srcId="{CEA60D37-19E3-4846-B243-5C276A00B5A6}" destId="{F90CCDAF-6E78-4A7D-8F6F-F675688D7BCD}" srcOrd="0" destOrd="0" presId="urn:microsoft.com/office/officeart/2008/layout/CaptionedPictures"/>
    <dgm:cxn modelId="{E279115D-72CA-43AD-86A5-04B87AF83812}" type="presParOf" srcId="{CEA60D37-19E3-4846-B243-5C276A00B5A6}" destId="{C1272B6F-0CD1-4009-A70F-DD9B4896EC06}" srcOrd="1" destOrd="0" presId="urn:microsoft.com/office/officeart/2008/layout/CaptionedPicture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A8CD3-E9FF-4777-A627-AC3FF11070BE}">
      <dsp:nvSpPr>
        <dsp:cNvPr id="0" name=""/>
        <dsp:cNvSpPr/>
      </dsp:nvSpPr>
      <dsp:spPr>
        <a:xfrm>
          <a:off x="164235" y="442994"/>
          <a:ext cx="2604052" cy="813766"/>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51191"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err="1"/>
            <a:t>Lashana</a:t>
          </a:r>
          <a:r>
            <a:rPr lang="en-US" sz="1300" kern="1200" dirty="0"/>
            <a:t>  Johnson</a:t>
          </a:r>
        </a:p>
        <a:p>
          <a:pPr marL="0" lvl="0" indent="0" algn="l" defTabSz="577850">
            <a:lnSpc>
              <a:spcPct val="90000"/>
            </a:lnSpc>
            <a:spcBef>
              <a:spcPct val="0"/>
            </a:spcBef>
            <a:spcAft>
              <a:spcPct val="35000"/>
            </a:spcAft>
            <a:buNone/>
          </a:pPr>
          <a:r>
            <a:rPr lang="en-US" sz="1300" kern="1200" dirty="0"/>
            <a:t>2007 -2009 </a:t>
          </a:r>
        </a:p>
        <a:p>
          <a:pPr marL="0" lvl="0" indent="0" algn="l" defTabSz="577850">
            <a:lnSpc>
              <a:spcPct val="90000"/>
            </a:lnSpc>
            <a:spcBef>
              <a:spcPct val="0"/>
            </a:spcBef>
            <a:spcAft>
              <a:spcPct val="35000"/>
            </a:spcAft>
            <a:buNone/>
          </a:pPr>
          <a:r>
            <a:rPr lang="en-US" sz="1300" kern="1200" dirty="0"/>
            <a:t> </a:t>
          </a:r>
        </a:p>
      </dsp:txBody>
      <dsp:txXfrm>
        <a:off x="164235" y="442994"/>
        <a:ext cx="2604052" cy="813766"/>
      </dsp:txXfrm>
    </dsp:sp>
    <dsp:sp modelId="{BF915DBC-8DD2-436F-85E0-FBB734061E9C}">
      <dsp:nvSpPr>
        <dsp:cNvPr id="0" name=""/>
        <dsp:cNvSpPr/>
      </dsp:nvSpPr>
      <dsp:spPr>
        <a:xfrm>
          <a:off x="55732" y="325450"/>
          <a:ext cx="569636" cy="854454"/>
        </a:xfrm>
        <a:prstGeom prst="rect">
          <a:avLst/>
        </a:prstGeom>
        <a:blipFill rotWithShape="1">
          <a:blip xmlns:r="http://schemas.openxmlformats.org/officeDocument/2006/relationships" r:embed="rId1"/>
          <a:srcRect/>
          <a:stretch>
            <a:fillRect l="-19000" r="-19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497C87-B3C6-409E-94B4-07C490F8ABD8}">
      <dsp:nvSpPr>
        <dsp:cNvPr id="0" name=""/>
        <dsp:cNvSpPr/>
      </dsp:nvSpPr>
      <dsp:spPr>
        <a:xfrm>
          <a:off x="2992920" y="442994"/>
          <a:ext cx="2604052" cy="813766"/>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51191"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Cynthia </a:t>
          </a:r>
        </a:p>
        <a:p>
          <a:pPr marL="0" lvl="0" indent="0" algn="l" defTabSz="577850">
            <a:lnSpc>
              <a:spcPct val="90000"/>
            </a:lnSpc>
            <a:spcBef>
              <a:spcPct val="0"/>
            </a:spcBef>
            <a:spcAft>
              <a:spcPct val="35000"/>
            </a:spcAft>
            <a:buNone/>
          </a:pPr>
          <a:r>
            <a:rPr lang="en-US" sz="1300" kern="1200" dirty="0"/>
            <a:t>Curtis  2009-2011</a:t>
          </a:r>
        </a:p>
      </dsp:txBody>
      <dsp:txXfrm>
        <a:off x="2992920" y="442994"/>
        <a:ext cx="2604052" cy="813766"/>
      </dsp:txXfrm>
    </dsp:sp>
    <dsp:sp modelId="{B4651CFF-E211-4380-9BF7-F279A41FB2B0}">
      <dsp:nvSpPr>
        <dsp:cNvPr id="0" name=""/>
        <dsp:cNvSpPr/>
      </dsp:nvSpPr>
      <dsp:spPr>
        <a:xfrm>
          <a:off x="2884418" y="325450"/>
          <a:ext cx="569636" cy="854454"/>
        </a:xfrm>
        <a:prstGeom prst="rect">
          <a:avLst/>
        </a:prstGeom>
        <a:blipFill rotWithShape="1">
          <a:blip xmlns:r="http://schemas.openxmlformats.org/officeDocument/2006/relationships" r:embed="rId2"/>
          <a:srcRect/>
          <a:stretch>
            <a:fillRect l="-2000" r="-2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1FE92889-4D0A-4D11-8200-885CE03B9E25}">
      <dsp:nvSpPr>
        <dsp:cNvPr id="0" name=""/>
        <dsp:cNvSpPr/>
      </dsp:nvSpPr>
      <dsp:spPr>
        <a:xfrm>
          <a:off x="5821605" y="442994"/>
          <a:ext cx="2604052" cy="813766"/>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51191"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Adrianne  Callahan</a:t>
          </a:r>
        </a:p>
        <a:p>
          <a:pPr marL="0" lvl="0" indent="0" algn="l" defTabSz="577850">
            <a:lnSpc>
              <a:spcPct val="90000"/>
            </a:lnSpc>
            <a:spcBef>
              <a:spcPct val="0"/>
            </a:spcBef>
            <a:spcAft>
              <a:spcPct val="35000"/>
            </a:spcAft>
            <a:buNone/>
          </a:pPr>
          <a:r>
            <a:rPr lang="en-US" sz="1300" kern="1200" dirty="0"/>
            <a:t>2011 -2012</a:t>
          </a:r>
        </a:p>
        <a:p>
          <a:pPr marL="0" lvl="0" indent="0" algn="l" defTabSz="577850">
            <a:lnSpc>
              <a:spcPct val="90000"/>
            </a:lnSpc>
            <a:spcBef>
              <a:spcPct val="0"/>
            </a:spcBef>
            <a:spcAft>
              <a:spcPct val="35000"/>
            </a:spcAft>
            <a:buNone/>
          </a:pPr>
          <a:endParaRPr lang="en-US" sz="1300" kern="1200" dirty="0"/>
        </a:p>
      </dsp:txBody>
      <dsp:txXfrm>
        <a:off x="5821605" y="442994"/>
        <a:ext cx="2604052" cy="813766"/>
      </dsp:txXfrm>
    </dsp:sp>
    <dsp:sp modelId="{5BA36C2A-D620-4BD3-91F9-A1528284B957}">
      <dsp:nvSpPr>
        <dsp:cNvPr id="0" name=""/>
        <dsp:cNvSpPr/>
      </dsp:nvSpPr>
      <dsp:spPr>
        <a:xfrm>
          <a:off x="5713103" y="325450"/>
          <a:ext cx="569636" cy="85445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6000" r="-6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C6D420AB-C101-484E-A530-8061D186BAB1}">
      <dsp:nvSpPr>
        <dsp:cNvPr id="0" name=""/>
        <dsp:cNvSpPr/>
      </dsp:nvSpPr>
      <dsp:spPr>
        <a:xfrm>
          <a:off x="129175" y="1467435"/>
          <a:ext cx="2604052" cy="813766"/>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51191"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Jacqueline </a:t>
          </a:r>
          <a:r>
            <a:rPr lang="en-US" sz="1300" kern="1200" dirty="0" err="1"/>
            <a:t>Wasik</a:t>
          </a:r>
          <a:endParaRPr lang="en-US" sz="1300" kern="1200" dirty="0"/>
        </a:p>
        <a:p>
          <a:pPr marL="0" lvl="0" indent="0" algn="l" defTabSz="577850">
            <a:lnSpc>
              <a:spcPct val="90000"/>
            </a:lnSpc>
            <a:spcBef>
              <a:spcPct val="0"/>
            </a:spcBef>
            <a:spcAft>
              <a:spcPct val="35000"/>
            </a:spcAft>
            <a:buNone/>
          </a:pPr>
          <a:r>
            <a:rPr lang="en-US" sz="1300" kern="1200" dirty="0"/>
            <a:t>2012-2013 </a:t>
          </a:r>
        </a:p>
      </dsp:txBody>
      <dsp:txXfrm>
        <a:off x="129175" y="1467435"/>
        <a:ext cx="2604052" cy="813766"/>
      </dsp:txXfrm>
    </dsp:sp>
    <dsp:sp modelId="{F9EC07AC-EF23-4469-8613-E8D7E08061D5}">
      <dsp:nvSpPr>
        <dsp:cNvPr id="0" name=""/>
        <dsp:cNvSpPr/>
      </dsp:nvSpPr>
      <dsp:spPr>
        <a:xfrm>
          <a:off x="20673" y="1349891"/>
          <a:ext cx="569636" cy="854454"/>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6000" r="-6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ED85CA65-6437-4CC2-A493-0CAD7B7286B7}">
      <dsp:nvSpPr>
        <dsp:cNvPr id="0" name=""/>
        <dsp:cNvSpPr/>
      </dsp:nvSpPr>
      <dsp:spPr>
        <a:xfrm>
          <a:off x="3027980" y="1467435"/>
          <a:ext cx="2604052" cy="813766"/>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51191"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Elizabeth </a:t>
          </a:r>
          <a:r>
            <a:rPr lang="en-US" sz="1300" kern="1200" dirty="0" err="1"/>
            <a:t>Mazreku</a:t>
          </a:r>
          <a:r>
            <a:rPr lang="en-US" sz="1300" kern="1200" dirty="0"/>
            <a:t> </a:t>
          </a:r>
        </a:p>
        <a:p>
          <a:pPr marL="0" lvl="0" indent="0" algn="l" defTabSz="577850">
            <a:lnSpc>
              <a:spcPct val="90000"/>
            </a:lnSpc>
            <a:spcBef>
              <a:spcPct val="0"/>
            </a:spcBef>
            <a:spcAft>
              <a:spcPct val="35000"/>
            </a:spcAft>
            <a:buNone/>
          </a:pPr>
          <a:r>
            <a:rPr lang="en-US" sz="1300" kern="1200" dirty="0"/>
            <a:t>2013</a:t>
          </a:r>
        </a:p>
      </dsp:txBody>
      <dsp:txXfrm>
        <a:off x="3027980" y="1467435"/>
        <a:ext cx="2604052" cy="813766"/>
      </dsp:txXfrm>
    </dsp:sp>
    <dsp:sp modelId="{45B50754-51AC-4224-947A-FB34A810B6BF}">
      <dsp:nvSpPr>
        <dsp:cNvPr id="0" name=""/>
        <dsp:cNvSpPr/>
      </dsp:nvSpPr>
      <dsp:spPr>
        <a:xfrm>
          <a:off x="2849358" y="1349891"/>
          <a:ext cx="709875" cy="854454"/>
        </a:xfrm>
        <a:prstGeom prst="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7000" b="-7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D759AC96-1E75-4E9B-AC61-120B3296E668}">
      <dsp:nvSpPr>
        <dsp:cNvPr id="0" name=""/>
        <dsp:cNvSpPr/>
      </dsp:nvSpPr>
      <dsp:spPr>
        <a:xfrm>
          <a:off x="5856665" y="1467435"/>
          <a:ext cx="2604052" cy="813766"/>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51191"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err="1"/>
            <a:t>Lashana</a:t>
          </a:r>
          <a:r>
            <a:rPr lang="en-US" sz="1300" kern="1200" dirty="0"/>
            <a:t> </a:t>
          </a:r>
          <a:r>
            <a:rPr lang="en-US" sz="1300" kern="1200" dirty="0" err="1"/>
            <a:t>Johnosn</a:t>
          </a:r>
          <a:endParaRPr lang="en-US" sz="1300" kern="1200" dirty="0"/>
        </a:p>
        <a:p>
          <a:pPr marL="0" lvl="0" indent="0" algn="l" defTabSz="577850">
            <a:lnSpc>
              <a:spcPct val="90000"/>
            </a:lnSpc>
            <a:spcBef>
              <a:spcPct val="0"/>
            </a:spcBef>
            <a:spcAft>
              <a:spcPct val="35000"/>
            </a:spcAft>
            <a:buNone/>
          </a:pPr>
          <a:r>
            <a:rPr lang="en-US" sz="1300" kern="1200" dirty="0"/>
            <a:t>2013-2016 </a:t>
          </a:r>
        </a:p>
      </dsp:txBody>
      <dsp:txXfrm>
        <a:off x="5856665" y="1467435"/>
        <a:ext cx="2604052" cy="813766"/>
      </dsp:txXfrm>
    </dsp:sp>
    <dsp:sp modelId="{29FD95EB-21C4-4BAE-9B0F-44EB40681ADD}">
      <dsp:nvSpPr>
        <dsp:cNvPr id="0" name=""/>
        <dsp:cNvSpPr/>
      </dsp:nvSpPr>
      <dsp:spPr>
        <a:xfrm>
          <a:off x="5748163" y="1349891"/>
          <a:ext cx="569636" cy="854454"/>
        </a:xfrm>
        <a:prstGeom prst="rect">
          <a:avLst/>
        </a:prstGeom>
        <a:blipFill rotWithShape="1">
          <a:blip xmlns:r="http://schemas.openxmlformats.org/officeDocument/2006/relationships" r:embed="rId6"/>
          <a:srcRect/>
          <a:stretch>
            <a:fillRect t="-13000" b="-13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FC966AE-50F9-4E4F-80A5-2DA368132C4F}">
      <dsp:nvSpPr>
        <dsp:cNvPr id="0" name=""/>
        <dsp:cNvSpPr/>
      </dsp:nvSpPr>
      <dsp:spPr>
        <a:xfrm>
          <a:off x="3040506" y="2491877"/>
          <a:ext cx="2604052" cy="813766"/>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51191"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err="1"/>
            <a:t>Brenita</a:t>
          </a:r>
          <a:r>
            <a:rPr lang="en-US" sz="1300" kern="1200" dirty="0"/>
            <a:t> Betts  2016-2018</a:t>
          </a:r>
        </a:p>
      </dsp:txBody>
      <dsp:txXfrm>
        <a:off x="3040506" y="2491877"/>
        <a:ext cx="2604052" cy="813766"/>
      </dsp:txXfrm>
    </dsp:sp>
    <dsp:sp modelId="{EA8B5283-C7B5-482C-BA21-E020CB59B07D}">
      <dsp:nvSpPr>
        <dsp:cNvPr id="0" name=""/>
        <dsp:cNvSpPr/>
      </dsp:nvSpPr>
      <dsp:spPr>
        <a:xfrm>
          <a:off x="2836832" y="2374333"/>
          <a:ext cx="759980" cy="854454"/>
        </a:xfrm>
        <a:prstGeom prst="rect">
          <a:avLst/>
        </a:prstGeom>
        <a:blipFill>
          <a:blip xmlns:r="http://schemas.openxmlformats.org/officeDocument/2006/relationships" r:embed="rId7">
            <a:extLst>
              <a:ext uri="{28A0092B-C50C-407E-A947-70E740481C1C}">
                <a14:useLocalDpi xmlns:a14="http://schemas.microsoft.com/office/drawing/2010/main" val="0"/>
              </a:ext>
            </a:extLst>
          </a:blip>
          <a:srcRect/>
          <a:stretch>
            <a:fillRect l="-9000" r="-9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EDC8A7-BDB2-4F23-A98E-D014479378DA}">
      <dsp:nvSpPr>
        <dsp:cNvPr id="0" name=""/>
        <dsp:cNvSpPr/>
      </dsp:nvSpPr>
      <dsp:spPr>
        <a:xfrm>
          <a:off x="385154" y="82052"/>
          <a:ext cx="2258903" cy="2657533"/>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88C75E7-AE65-4D4A-962A-37657DE0B11D}">
      <dsp:nvSpPr>
        <dsp:cNvPr id="0" name=""/>
        <dsp:cNvSpPr/>
      </dsp:nvSpPr>
      <dsp:spPr>
        <a:xfrm>
          <a:off x="498100" y="188353"/>
          <a:ext cx="2033012" cy="172739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C1C90E-F171-4BC9-95ED-3A863C36D80C}">
      <dsp:nvSpPr>
        <dsp:cNvPr id="0" name=""/>
        <dsp:cNvSpPr/>
      </dsp:nvSpPr>
      <dsp:spPr>
        <a:xfrm>
          <a:off x="498100" y="1915750"/>
          <a:ext cx="2033012" cy="71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Build- A- Backpack (2008) --thirty-nine backpacks along with encouragement cards and donate to the Direct Effect Charities</a:t>
          </a:r>
        </a:p>
      </dsp:txBody>
      <dsp:txXfrm>
        <a:off x="498100" y="1915750"/>
        <a:ext cx="2033012" cy="717533"/>
      </dsp:txXfrm>
    </dsp:sp>
    <dsp:sp modelId="{8807814D-5BF2-4B71-A751-3F20067CC07A}">
      <dsp:nvSpPr>
        <dsp:cNvPr id="0" name=""/>
        <dsp:cNvSpPr/>
      </dsp:nvSpPr>
      <dsp:spPr>
        <a:xfrm>
          <a:off x="3031730" y="82052"/>
          <a:ext cx="2258903" cy="2657533"/>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EBC5E3C-9360-49AE-A352-E49E2BAB1AF7}">
      <dsp:nvSpPr>
        <dsp:cNvPr id="0" name=""/>
        <dsp:cNvSpPr/>
      </dsp:nvSpPr>
      <dsp:spPr>
        <a:xfrm>
          <a:off x="3144676" y="188353"/>
          <a:ext cx="2033012" cy="172739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E2922E6-A5F0-4247-B8BF-21855928C453}">
      <dsp:nvSpPr>
        <dsp:cNvPr id="0" name=""/>
        <dsp:cNvSpPr/>
      </dsp:nvSpPr>
      <dsp:spPr>
        <a:xfrm>
          <a:off x="3144676" y="1915750"/>
          <a:ext cx="2033012" cy="71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Collected Baby Blankets for Detroit Children Hospital with NTP 2012</a:t>
          </a:r>
        </a:p>
      </dsp:txBody>
      <dsp:txXfrm>
        <a:off x="3144676" y="1915750"/>
        <a:ext cx="2033012" cy="717533"/>
      </dsp:txXfrm>
    </dsp:sp>
    <dsp:sp modelId="{D8566ED9-77C2-4918-ADDE-A471D7753EAD}">
      <dsp:nvSpPr>
        <dsp:cNvPr id="0" name=""/>
        <dsp:cNvSpPr/>
      </dsp:nvSpPr>
      <dsp:spPr>
        <a:xfrm>
          <a:off x="5678306" y="82052"/>
          <a:ext cx="2258903" cy="2657533"/>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C4A9E14-E8A5-4CBD-A9F5-E6EE47D79A1B}">
      <dsp:nvSpPr>
        <dsp:cNvPr id="0" name=""/>
        <dsp:cNvSpPr/>
      </dsp:nvSpPr>
      <dsp:spPr>
        <a:xfrm>
          <a:off x="5831017" y="228118"/>
          <a:ext cx="2033012" cy="1727396"/>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96000" b="-9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CB985D-816C-4713-AB8B-9B8837D00C16}">
      <dsp:nvSpPr>
        <dsp:cNvPr id="0" name=""/>
        <dsp:cNvSpPr/>
      </dsp:nvSpPr>
      <dsp:spPr>
        <a:xfrm>
          <a:off x="5791251" y="1915750"/>
          <a:ext cx="2033012" cy="71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Ronald McDonald 2016</a:t>
          </a:r>
        </a:p>
      </dsp:txBody>
      <dsp:txXfrm>
        <a:off x="5791251" y="1915750"/>
        <a:ext cx="2033012" cy="717533"/>
      </dsp:txXfrm>
    </dsp:sp>
    <dsp:sp modelId="{B0FE2DB5-290B-4B99-AA4A-988BF15F001E}">
      <dsp:nvSpPr>
        <dsp:cNvPr id="0" name=""/>
        <dsp:cNvSpPr/>
      </dsp:nvSpPr>
      <dsp:spPr>
        <a:xfrm>
          <a:off x="385154" y="2965475"/>
          <a:ext cx="2258903" cy="2657533"/>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A8A6C52-6942-4D84-A0A4-FD02DD713548}">
      <dsp:nvSpPr>
        <dsp:cNvPr id="0" name=""/>
        <dsp:cNvSpPr/>
      </dsp:nvSpPr>
      <dsp:spPr>
        <a:xfrm>
          <a:off x="498100" y="3071776"/>
          <a:ext cx="2033012" cy="1727396"/>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3000" r="-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93FC34-408F-4858-B6F5-97060A46EBF3}">
      <dsp:nvSpPr>
        <dsp:cNvPr id="0" name=""/>
        <dsp:cNvSpPr/>
      </dsp:nvSpPr>
      <dsp:spPr>
        <a:xfrm>
          <a:off x="498100" y="4799173"/>
          <a:ext cx="2033012" cy="71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  December 2011,  the  Windy City members filled holiday wishes from children of the Revival Fellowship Church of God in Christ. </a:t>
          </a:r>
        </a:p>
      </dsp:txBody>
      <dsp:txXfrm>
        <a:off x="498100" y="4799173"/>
        <a:ext cx="2033012" cy="717533"/>
      </dsp:txXfrm>
    </dsp:sp>
    <dsp:sp modelId="{1266152A-E41B-4804-BD4C-BBE151553EE6}">
      <dsp:nvSpPr>
        <dsp:cNvPr id="0" name=""/>
        <dsp:cNvSpPr/>
      </dsp:nvSpPr>
      <dsp:spPr>
        <a:xfrm>
          <a:off x="3031730" y="2965475"/>
          <a:ext cx="2258903" cy="2657533"/>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12C069B-DFED-4223-A98F-DCE9ACB22255}">
      <dsp:nvSpPr>
        <dsp:cNvPr id="0" name=""/>
        <dsp:cNvSpPr/>
      </dsp:nvSpPr>
      <dsp:spPr>
        <a:xfrm>
          <a:off x="3144676" y="3071776"/>
          <a:ext cx="2033012" cy="1727396"/>
        </a:xfrm>
        <a:prstGeom prst="rect">
          <a:avLst/>
        </a:prstGeom>
        <a:blipFill>
          <a:blip xmlns:r="http://schemas.openxmlformats.org/officeDocument/2006/relationships" r:embed="rId5"/>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6529E2-E37E-473D-ADF1-B858AA5BCF5A}">
      <dsp:nvSpPr>
        <dsp:cNvPr id="0" name=""/>
        <dsp:cNvSpPr/>
      </dsp:nvSpPr>
      <dsp:spPr>
        <a:xfrm>
          <a:off x="3144676" y="4799173"/>
          <a:ext cx="2033012" cy="71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Breast Cancer Walk 2009</a:t>
          </a:r>
        </a:p>
      </dsp:txBody>
      <dsp:txXfrm>
        <a:off x="3144676" y="4799173"/>
        <a:ext cx="2033012" cy="717533"/>
      </dsp:txXfrm>
    </dsp:sp>
    <dsp:sp modelId="{9363C90E-3179-4516-92D5-9AF40C5D9F79}">
      <dsp:nvSpPr>
        <dsp:cNvPr id="0" name=""/>
        <dsp:cNvSpPr/>
      </dsp:nvSpPr>
      <dsp:spPr>
        <a:xfrm>
          <a:off x="5678306" y="2965475"/>
          <a:ext cx="2258903" cy="2657533"/>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31E087F-2F94-44ED-B2AC-F3E8BA293EFE}">
      <dsp:nvSpPr>
        <dsp:cNvPr id="0" name=""/>
        <dsp:cNvSpPr/>
      </dsp:nvSpPr>
      <dsp:spPr>
        <a:xfrm>
          <a:off x="5791251" y="3071776"/>
          <a:ext cx="2033012" cy="1727396"/>
        </a:xfrm>
        <a:prstGeom prst="rect">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t="-9000" b="-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272B6F-0CD1-4009-A70F-DD9B4896EC06}">
      <dsp:nvSpPr>
        <dsp:cNvPr id="0" name=""/>
        <dsp:cNvSpPr/>
      </dsp:nvSpPr>
      <dsp:spPr>
        <a:xfrm>
          <a:off x="5791251" y="4799173"/>
          <a:ext cx="2033012" cy="71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Breast Cancer Walk 2016</a:t>
          </a:r>
        </a:p>
      </dsp:txBody>
      <dsp:txXfrm>
        <a:off x="5791251" y="4799173"/>
        <a:ext cx="2033012" cy="717533"/>
      </dsp:txXfrm>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CaptionedPictures">
  <dgm:title val=""/>
  <dgm:desc val=""/>
  <dgm:catLst>
    <dgm:cat type="picture" pri="5000"/>
    <dgm:cat type="pictureconvert" pri="5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60" srcId="0" destId="10" srcOrd="0" destOrd="0"/>
        <dgm:cxn modelId="12" srcId="10" destId="11" srcOrd="0" destOrd="0"/>
        <dgm:cxn modelId="7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 modelId="90" srcId="0" destId="40" srcOrd="3" destOrd="0"/>
        <dgm:cxn modelId="42" srcId="40" destId="41" srcOrd="0"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forName="Parent" op="equ"/>
      <dgm:constr type="primFontSz" for="des" forName="Child" refType="primFontSz" refFor="des" refForName="Parent" op="lte"/>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varLst>
          <dgm:chMax val="1"/>
          <dgm:chPref val="1"/>
        </dgm:varLst>
        <dgm:alg type="composite">
          <dgm:param type="ar" val="0.85"/>
        </dgm:alg>
        <dgm:shape xmlns:r="http://schemas.openxmlformats.org/officeDocument/2006/relationships" r:blip="">
          <dgm:adjLst/>
        </dgm:shape>
        <dgm:constrLst>
          <dgm:constr type="l" for="ch" forName="Accent" refType="w" fact="0"/>
          <dgm:constr type="t" for="ch" forName="Accent" refType="h" fact="0"/>
          <dgm:constr type="w" for="ch" forName="Accent" refType="w"/>
          <dgm:constr type="h" for="ch" forName="Accent" refType="h"/>
          <dgm:constr type="l" for="ch" forName="Image" refType="w" fact="0.05"/>
          <dgm:constr type="t" for="ch" forName="Image" refType="h" fact="0.04"/>
          <dgm:constr type="w" for="ch" forName="Image" refType="w" fact="0.9"/>
          <dgm:constr type="h" for="ch" forName="Image" refType="h" fact="0.65"/>
          <dgm:constr type="l" for="ch" forName="ChildComposite" refType="w" fact="0.05"/>
          <dgm:constr type="t" for="ch" forName="ChildComposite" refType="h" fact="0.69"/>
          <dgm:constr type="w" for="ch" forName="ChildComposite" refType="w" fact="0.9"/>
          <dgm:constr type="h" for="ch" forName="ChildComposite" refType="h" fact="0.27"/>
        </dgm:constrLst>
        <dgm:layoutNode name="Accent" styleLbl="trAlignAcc1">
          <dgm:varLst>
            <dgm:chMax val="0"/>
            <dgm:chPref val="0"/>
          </dgm:varLst>
          <dgm:alg type="sp"/>
          <dgm:shape xmlns:r="http://schemas.openxmlformats.org/officeDocument/2006/relationships" type="rect" r:blip="">
            <dgm:adjLst/>
          </dgm:shape>
          <dgm:presOf/>
        </dgm:layoutNode>
        <dgm:layoutNode name="Image" styleLbl="alignImgPlace1">
          <dgm:varLst>
            <dgm:chMax val="0"/>
            <dgm:chPref val="0"/>
          </dgm:varLst>
          <dgm:alg type="sp"/>
          <dgm:shape xmlns:r="http://schemas.openxmlformats.org/officeDocument/2006/relationships" type="rect" r:blip="" blipPhldr="1">
            <dgm:adjLst/>
          </dgm:shape>
          <dgm:presOf/>
        </dgm:layoutNode>
        <dgm:layoutNode name="ChildComposite">
          <dgm:alg type="composite"/>
          <dgm:shape xmlns:r="http://schemas.openxmlformats.org/officeDocument/2006/relationships" r:blip="">
            <dgm:adjLst/>
          </dgm:shape>
          <dgm:choose name="Name4">
            <dgm:if name="Name5" axis="ch" ptType="node" func="cnt" op="gte" val="1">
              <dgm:constrLst>
                <dgm:constr type="l" for="ch" forName="Parent" refType="w" fact="0"/>
                <dgm:constr type="t" for="ch" forName="Parent" refType="h" fact="0"/>
                <dgm:constr type="w" for="ch" forName="Parent" refType="w"/>
                <dgm:constr type="h" for="ch" forName="Parent" refType="h" fact="0.3704"/>
                <dgm:constr type="l" for="ch" forName="Child" refType="w" fact="0"/>
                <dgm:constr type="t" for="ch" forName="Child" refType="h" fact="0.3704"/>
                <dgm:constr type="w" for="ch" forName="Child" refType="w"/>
                <dgm:constr type="h" for="ch" forName="Child" refType="h" fact="0.6296"/>
              </dgm:constrLst>
            </dgm:if>
            <dgm:else name="Name6">
              <dgm:constrLst>
                <dgm:constr type="l" for="ch" forName="Parent" refType="w" fact="0"/>
                <dgm:constr type="t" for="ch" forName="Parent" refType="h" fact="0"/>
                <dgm:constr type="w" for="ch" forName="Parent" refType="w"/>
                <dgm:constr type="h" for="ch" forName="Parent" refType="h"/>
                <dgm:constr type="l" for="ch" forName="Child" refType="w" fact="0"/>
                <dgm:constr type="t" for="ch" forName="Child" refType="h" fact="0"/>
                <dgm:constr type="w" for="ch" forName="Child" refType="w" fact="0"/>
                <dgm:constr type="h" for="ch" forName="Child" refType="h" fact="0"/>
              </dgm:constrLst>
            </dgm:else>
          </dgm:choose>
          <dgm:layoutNode name="Child" styleLbl="node1">
            <dgm:varLst>
              <dgm:chMax val="0"/>
              <dgm:chPref val="0"/>
              <dgm:bulletEnabled val="1"/>
            </dgm:varLst>
            <dgm:choose name="Name7">
              <dgm:if name="Name8" axis="ch" ptType="node" func="cnt" op="gt" val="1">
                <dgm:alg type="tx">
                  <dgm:param type="parTxLTRAlign" val="l"/>
                  <dgm:param type="parTxRTLAlign" val="r"/>
                  <dgm:param type="txAnchorVert" val="mid"/>
                  <dgm:param type="txAnchorVertCh" val="mid"/>
                </dgm:alg>
              </dgm:if>
              <dgm:else name="Name9">
                <dgm:alg type="tx">
                  <dgm:param type="parTxLTRAlign" val="ctr"/>
                  <dgm:param type="parTxRTLAlign" val="ctr"/>
                  <dgm:param type="shpTxLTRAlignCh" val="l"/>
                  <dgm:param type="shpTxRTLAlignCh" val="r"/>
                  <dgm:param type="txAnchorVert" val="mid"/>
                  <dgm:param type="txAnchorVertCh" val="mid"/>
                </dgm:alg>
              </dgm:else>
            </dgm:choose>
            <dgm:choose name="Name10">
              <dgm:if name="Name11" axis="ch" ptType="node" func="cnt" op="gte" val="1">
                <dgm:shape xmlns:r="http://schemas.openxmlformats.org/officeDocument/2006/relationships" type="rect" r:blip="">
                  <dgm:adjLst/>
                </dgm:shape>
              </dgm:if>
              <dgm:else name="Name12">
                <dgm:shape xmlns:r="http://schemas.openxmlformats.org/officeDocument/2006/relationships" type="rect" r:blip="" hideGeom="1">
                  <dgm:adjLst/>
                </dgm:shape>
              </dgm:else>
            </dgm:choose>
            <dgm:choose name="Name13">
              <dgm:if name="Name14" axis="ch" ptType="node" func="cnt" op="gte" val="1">
                <dgm:presOf axis="des" ptType="node"/>
              </dgm:if>
              <dgm:else name="Name15">
                <dgm:presOf/>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 styleLbl="revTx">
            <dgm:varLst>
              <dgm:chMax val="1"/>
              <dgm:chPref val="0"/>
              <dgm:bulletEnabled val="1"/>
            </dgm:varLst>
            <dgm:alg type="tx">
              <dgm:param type="shpTxLTRAlignCh" val="ctr"/>
              <dgm:param type="txAnchorVert" val="mid"/>
            </dgm:alg>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DA90E8-B2C0-4EB2-B348-8845D453C708}" type="datetimeFigureOut">
              <a:rPr lang="en-US" smtClean="0"/>
              <a:t>4/18/2017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4C8F71-A35F-40EC-B58A-D784D28ABC36}" type="slidenum">
              <a:rPr lang="en-US" smtClean="0"/>
              <a:t>‹#›</a:t>
            </a:fld>
            <a:endParaRPr lang="en-US"/>
          </a:p>
        </p:txBody>
      </p:sp>
    </p:spTree>
    <p:extLst>
      <p:ext uri="{BB962C8B-B14F-4D97-AF65-F5344CB8AC3E}">
        <p14:creationId xmlns:p14="http://schemas.microsoft.com/office/powerpoint/2010/main" val="112837817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0872E6-E9A0-439E-8D81-FC9AD1E06117}" type="datetimeFigureOut">
              <a:rPr lang="en-US" smtClean="0"/>
              <a:t>4/18/2017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4011292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0872E6-E9A0-439E-8D81-FC9AD1E06117}" type="datetimeFigureOut">
              <a:rPr lang="en-US" smtClean="0"/>
              <a:t>4/18/2017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1716190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0872E6-E9A0-439E-8D81-FC9AD1E06117}" type="datetimeFigureOut">
              <a:rPr lang="en-US" smtClean="0"/>
              <a:t>4/18/2017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2621482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0872E6-E9A0-439E-8D81-FC9AD1E06117}" type="datetimeFigureOut">
              <a:rPr lang="en-US" smtClean="0"/>
              <a:t>4/18/2017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4250611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0872E6-E9A0-439E-8D81-FC9AD1E06117}" type="datetimeFigureOut">
              <a:rPr lang="en-US" smtClean="0"/>
              <a:t>4/18/2017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2558488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0872E6-E9A0-439E-8D81-FC9AD1E06117}" type="datetimeFigureOut">
              <a:rPr lang="en-US" smtClean="0"/>
              <a:t>4/18/2017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367816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0872E6-E9A0-439E-8D81-FC9AD1E06117}" type="datetimeFigureOut">
              <a:rPr lang="en-US" smtClean="0"/>
              <a:t>4/18/2017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337530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F0872E6-E9A0-439E-8D81-FC9AD1E06117}" type="datetimeFigureOut">
              <a:rPr lang="en-US" smtClean="0"/>
              <a:t>4/18/2017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948711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F0872E6-E9A0-439E-8D81-FC9AD1E06117}" type="datetimeFigureOut">
              <a:rPr lang="en-US" smtClean="0"/>
              <a:t>4/18/2017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3805849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0872E6-E9A0-439E-8D81-FC9AD1E06117}" type="datetimeFigureOut">
              <a:rPr lang="en-US" smtClean="0"/>
              <a:t>4/18/2017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3127683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0872E6-E9A0-439E-8D81-FC9AD1E06117}" type="datetimeFigureOut">
              <a:rPr lang="en-US" smtClean="0"/>
              <a:t>4/18/2017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8F17D8-1788-4AF8-9FC4-0AB28395A47A}" type="slidenum">
              <a:rPr lang="en-US" smtClean="0"/>
              <a:t>‹#›</a:t>
            </a:fld>
            <a:endParaRPr lang="en-US"/>
          </a:p>
        </p:txBody>
      </p:sp>
    </p:spTree>
    <p:extLst>
      <p:ext uri="{BB962C8B-B14F-4D97-AF65-F5344CB8AC3E}">
        <p14:creationId xmlns:p14="http://schemas.microsoft.com/office/powerpoint/2010/main" val="2972991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0872E6-E9A0-439E-8D81-FC9AD1E06117}" type="datetimeFigureOut">
              <a:rPr lang="en-US" smtClean="0"/>
              <a:t>4/18/2017</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8F17D8-1788-4AF8-9FC4-0AB28395A47A}" type="slidenum">
              <a:rPr lang="en-US" smtClean="0"/>
              <a:t>‹#›</a:t>
            </a:fld>
            <a:endParaRPr lang="en-US"/>
          </a:p>
        </p:txBody>
      </p:sp>
    </p:spTree>
    <p:extLst>
      <p:ext uri="{BB962C8B-B14F-4D97-AF65-F5344CB8AC3E}">
        <p14:creationId xmlns:p14="http://schemas.microsoft.com/office/powerpoint/2010/main" val="30482274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7.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7.AVI"/><Relationship Id="rId1" Type="http://schemas.openxmlformats.org/officeDocument/2006/relationships/video" Target="NULL" TargetMode="Externa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image" Target="../media/image17.jpg"/></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2.xml"/><Relationship Id="rId7" Type="http://schemas.openxmlformats.org/officeDocument/2006/relationships/image" Target="../media/image22.png"/><Relationship Id="rId12"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1.png"/><Relationship Id="rId11" Type="http://schemas.openxmlformats.org/officeDocument/2006/relationships/image" Target="../media/image26.jp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27.jp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13.mp4"/><Relationship Id="rId1" Type="http://schemas.openxmlformats.org/officeDocument/2006/relationships/video" Target="NULL" TargetMode="External"/><Relationship Id="rId6" Type="http://schemas.openxmlformats.org/officeDocument/2006/relationships/image" Target="../media/image36.png"/><Relationship Id="rId5" Type="http://schemas.openxmlformats.org/officeDocument/2006/relationships/image" Target="../media/image35.jp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40.jp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9.jpg"/><Relationship Id="rId5" Type="http://schemas.openxmlformats.org/officeDocument/2006/relationships/image" Target="../media/image38.jpg"/><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8" Type="http://schemas.openxmlformats.org/officeDocument/2006/relationships/image" Target="../media/image46.jpg"/><Relationship Id="rId13" Type="http://schemas.openxmlformats.org/officeDocument/2006/relationships/image" Target="../media/image49.png"/><Relationship Id="rId3" Type="http://schemas.openxmlformats.org/officeDocument/2006/relationships/slideLayout" Target="../slideLayouts/slideLayout7.xml"/><Relationship Id="rId7" Type="http://schemas.openxmlformats.org/officeDocument/2006/relationships/image" Target="../media/image45.png"/><Relationship Id="rId12" Type="http://schemas.openxmlformats.org/officeDocument/2006/relationships/image" Target="../media/image48.jpe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4.jpg"/><Relationship Id="rId11" Type="http://schemas.openxmlformats.org/officeDocument/2006/relationships/image" Target="../media/image2.png"/><Relationship Id="rId5" Type="http://schemas.openxmlformats.org/officeDocument/2006/relationships/image" Target="../media/image43.png"/><Relationship Id="rId15" Type="http://schemas.openxmlformats.org/officeDocument/2006/relationships/image" Target="../media/image50.jpeg"/><Relationship Id="rId10" Type="http://schemas.microsoft.com/office/2007/relationships/hdphoto" Target="../media/hdphoto2.wdp"/><Relationship Id="rId4" Type="http://schemas.openxmlformats.org/officeDocument/2006/relationships/image" Target="../media/image42.jpg"/><Relationship Id="rId9" Type="http://schemas.openxmlformats.org/officeDocument/2006/relationships/image" Target="../media/image47.png"/><Relationship Id="rId14" Type="http://schemas.microsoft.com/office/2007/relationships/hdphoto" Target="../media/hdphoto3.wdp"/></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52.png"/><Relationship Id="rId4" Type="http://schemas.openxmlformats.org/officeDocument/2006/relationships/image" Target="../media/image5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42816"/>
            <a:ext cx="9144000" cy="26151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5" name="Picture 4" descr="A picture containing indoor, table, floor, sky&#10;&#10;Description generated with very high confidence"/>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602065" y="2030562"/>
            <a:ext cx="8176103" cy="2820757"/>
          </a:xfrm>
          <a:prstGeom prst="rect">
            <a:avLst/>
          </a:prstGeom>
        </p:spPr>
      </p:pic>
      <p:sp>
        <p:nvSpPr>
          <p:cNvPr id="2" name="Title 1"/>
          <p:cNvSpPr>
            <a:spLocks noGrp="1"/>
          </p:cNvSpPr>
          <p:nvPr>
            <p:ph type="ctrTitle"/>
          </p:nvPr>
        </p:nvSpPr>
        <p:spPr>
          <a:xfrm>
            <a:off x="200003" y="116461"/>
            <a:ext cx="8734567" cy="1670984"/>
          </a:xfrm>
        </p:spPr>
        <p:txBody>
          <a:bodyPr>
            <a:normAutofit/>
          </a:bodyPr>
          <a:lstStyle/>
          <a:p>
            <a:pPr>
              <a:lnSpc>
                <a:spcPct val="70000"/>
              </a:lnSpc>
            </a:pPr>
            <a:r>
              <a:rPr lang="en-US" sz="5100" dirty="0">
                <a:latin typeface="Bodoni MT Black" panose="02070A03080606020203" pitchFamily="18" charset="0"/>
              </a:rPr>
              <a:t>Windy City Chapter                                        </a:t>
            </a:r>
          </a:p>
        </p:txBody>
      </p:sp>
      <p:sp>
        <p:nvSpPr>
          <p:cNvPr id="3" name="Subtitle 2"/>
          <p:cNvSpPr>
            <a:spLocks noGrp="1"/>
          </p:cNvSpPr>
          <p:nvPr>
            <p:ph type="subTitle" idx="1"/>
          </p:nvPr>
        </p:nvSpPr>
        <p:spPr>
          <a:xfrm>
            <a:off x="793084" y="5135537"/>
            <a:ext cx="7070105" cy="719122"/>
          </a:xfrm>
        </p:spPr>
        <p:txBody>
          <a:bodyPr>
            <a:noAutofit/>
          </a:bodyPr>
          <a:lstStyle/>
          <a:p>
            <a:r>
              <a:rPr lang="en-US" sz="4800" i="1" dirty="0">
                <a:latin typeface="Lucida Calligraphy" panose="03010101010101010101" pitchFamily="66" charset="0"/>
              </a:rPr>
              <a:t>Where It All Began</a:t>
            </a:r>
          </a:p>
          <a:p>
            <a:r>
              <a:rPr lang="en-US" sz="4800" dirty="0">
                <a:latin typeface="Lucida Calligraphy" panose="03010101010101010101" pitchFamily="66" charset="0"/>
              </a:rPr>
              <a:t>2007 to Present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746471786"/>
      </p:ext>
    </p:extLst>
  </p:cSld>
  <p:clrMapOvr>
    <a:masterClrMapping/>
  </p:clrMapOvr>
  <mc:AlternateContent xmlns:mc="http://schemas.openxmlformats.org/markup-compatibility/2006" xmlns:p14="http://schemas.microsoft.com/office/powerpoint/2010/main">
    <mc:Choice Requires="p14">
      <p:transition spd="slow" p14:dur="2000" advClick="0" advTm="5000"/>
    </mc:Choice>
    <mc:Fallback xmlns="">
      <p:transition spd="slow" advClick="0" advTm="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783" y="147721"/>
            <a:ext cx="8416912" cy="1200329"/>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lIns="91440" tIns="45720" rIns="91440" bIns="45720">
            <a:spAutoFit/>
          </a:bodyPr>
          <a:lstStyle/>
          <a:p>
            <a:pPr algn="ctr"/>
            <a:r>
              <a:rPr lang="en-US" sz="2400" b="0" cap="none" spc="0" dirty="0">
                <a:ln w="0"/>
                <a:solidFill>
                  <a:srgbClr val="C00000"/>
                </a:solidFill>
                <a:effectLst>
                  <a:outerShdw blurRad="38100" dist="19050" dir="2700000" algn="tl" rotWithShape="0">
                    <a:schemeClr val="dk1">
                      <a:alpha val="40000"/>
                    </a:schemeClr>
                  </a:outerShdw>
                </a:effectLst>
                <a:latin typeface="Bookman Old Style" panose="02050604050505020204" pitchFamily="18" charset="0"/>
              </a:rPr>
              <a:t>Windy City Chapter was c</a:t>
            </a:r>
            <a:r>
              <a:rPr lang="en-US" sz="2400" dirty="0">
                <a:ln w="0"/>
                <a:solidFill>
                  <a:srgbClr val="C00000"/>
                </a:solidFill>
                <a:effectLst>
                  <a:outerShdw blurRad="38100" dist="19050" dir="2700000" algn="tl" rotWithShape="0">
                    <a:schemeClr val="dk1">
                      <a:alpha val="40000"/>
                    </a:schemeClr>
                  </a:outerShdw>
                </a:effectLst>
                <a:latin typeface="Bookman Old Style" panose="02050604050505020204" pitchFamily="18" charset="0"/>
              </a:rPr>
              <a:t>harter on April 17, 2007 with the re-established by </a:t>
            </a:r>
            <a:r>
              <a:rPr lang="en-US" sz="2400" dirty="0" err="1">
                <a:ln w="0"/>
                <a:solidFill>
                  <a:srgbClr val="C00000"/>
                </a:solidFill>
                <a:effectLst>
                  <a:outerShdw blurRad="38100" dist="19050" dir="2700000" algn="tl" rotWithShape="0">
                    <a:schemeClr val="dk1">
                      <a:alpha val="40000"/>
                    </a:schemeClr>
                  </a:outerShdw>
                </a:effectLst>
                <a:latin typeface="Bookman Old Style" panose="02050604050505020204" pitchFamily="18" charset="0"/>
              </a:rPr>
              <a:t>Lashana</a:t>
            </a:r>
            <a:r>
              <a:rPr lang="en-US" sz="2400" dirty="0">
                <a:ln w="0"/>
                <a:solidFill>
                  <a:srgbClr val="C00000"/>
                </a:solidFill>
                <a:effectLst>
                  <a:outerShdw blurRad="38100" dist="19050" dir="2700000" algn="tl" rotWithShape="0">
                    <a:schemeClr val="dk1">
                      <a:alpha val="40000"/>
                    </a:schemeClr>
                  </a:outerShdw>
                </a:effectLst>
                <a:latin typeface="Bookman Old Style" panose="02050604050505020204" pitchFamily="18" charset="0"/>
              </a:rPr>
              <a:t> Johnson </a:t>
            </a:r>
            <a:endParaRPr lang="en-US" sz="2400" b="0" cap="none" spc="0" dirty="0">
              <a:ln w="0"/>
              <a:solidFill>
                <a:srgbClr val="C00000"/>
              </a:solidFill>
              <a:effectLst>
                <a:outerShdw blurRad="38100" dist="19050" dir="2700000" algn="tl" rotWithShape="0">
                  <a:schemeClr val="dk1">
                    <a:alpha val="40000"/>
                  </a:schemeClr>
                </a:outerShdw>
              </a:effectLst>
              <a:latin typeface="Bookman Old Style" panose="02050604050505020204" pitchFamily="18" charset="0"/>
            </a:endParaRPr>
          </a:p>
          <a:p>
            <a:pPr algn="ctr"/>
            <a:r>
              <a:rPr lang="en-US" sz="2400" b="0" cap="none" spc="0" dirty="0">
                <a:ln w="0"/>
                <a:solidFill>
                  <a:schemeClr val="tx1"/>
                </a:solidFill>
                <a:effectLst>
                  <a:outerShdw blurRad="38100" dist="19050" dir="2700000" algn="tl" rotWithShape="0">
                    <a:schemeClr val="dk1">
                      <a:alpha val="40000"/>
                    </a:schemeClr>
                  </a:outerShdw>
                </a:effectLst>
              </a:rPr>
              <a:t> </a:t>
            </a:r>
          </a:p>
        </p:txBody>
      </p:sp>
      <p:sp>
        <p:nvSpPr>
          <p:cNvPr id="5" name="Rectangle 4"/>
          <p:cNvSpPr/>
          <p:nvPr/>
        </p:nvSpPr>
        <p:spPr>
          <a:xfrm>
            <a:off x="488548" y="1307862"/>
            <a:ext cx="8231381" cy="535531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US" dirty="0"/>
              <a:t>We have members who are Lifetime, regular and Diamond Lifetime.  We represent a number of Federal Agencies and Corporations: </a:t>
            </a:r>
          </a:p>
          <a:p>
            <a:endParaRPr lang="en-US" dirty="0"/>
          </a:p>
          <a:p>
            <a:pPr marL="285750" indent="-285750">
              <a:buFont typeface="Wingdings" panose="05000000000000000000" pitchFamily="2" charset="2"/>
              <a:buChar char="v"/>
            </a:pPr>
            <a:r>
              <a:rPr lang="en-US" dirty="0"/>
              <a:t>US Environmental Protection Agency</a:t>
            </a:r>
          </a:p>
          <a:p>
            <a:pPr marL="285750" indent="-285750">
              <a:buFont typeface="Wingdings" panose="05000000000000000000" pitchFamily="2" charset="2"/>
              <a:buChar char="v"/>
            </a:pPr>
            <a:r>
              <a:rPr lang="en-US" dirty="0"/>
              <a:t>US Health and Human Services</a:t>
            </a:r>
          </a:p>
          <a:p>
            <a:pPr marL="285750" indent="-285750">
              <a:buFont typeface="Wingdings" panose="05000000000000000000" pitchFamily="2" charset="2"/>
              <a:buChar char="v"/>
            </a:pPr>
            <a:r>
              <a:rPr lang="en-US" dirty="0"/>
              <a:t>Corporation for National and Community Service</a:t>
            </a:r>
          </a:p>
          <a:p>
            <a:pPr marL="285750" indent="-285750">
              <a:buFont typeface="Wingdings" panose="05000000000000000000" pitchFamily="2" charset="2"/>
              <a:buChar char="v"/>
            </a:pPr>
            <a:r>
              <a:rPr lang="en-US" dirty="0"/>
              <a:t>Internal Revenue Service</a:t>
            </a:r>
          </a:p>
          <a:p>
            <a:pPr marL="285750" indent="-285750">
              <a:buFont typeface="Wingdings" panose="05000000000000000000" pitchFamily="2" charset="2"/>
              <a:buChar char="v"/>
            </a:pPr>
            <a:r>
              <a:rPr lang="en-US" dirty="0"/>
              <a:t>Cook County Sheriff Department</a:t>
            </a:r>
          </a:p>
          <a:p>
            <a:pPr marL="285750" indent="-285750">
              <a:buFont typeface="Wingdings" panose="05000000000000000000" pitchFamily="2" charset="2"/>
              <a:buChar char="v"/>
            </a:pPr>
            <a:r>
              <a:rPr lang="en-US" dirty="0" err="1"/>
              <a:t>ProFeds</a:t>
            </a:r>
            <a:endParaRPr lang="en-US" dirty="0"/>
          </a:p>
          <a:p>
            <a:pPr marL="285750" indent="-285750">
              <a:buFont typeface="Wingdings" panose="05000000000000000000" pitchFamily="2" charset="2"/>
              <a:buChar char="v"/>
            </a:pPr>
            <a:r>
              <a:rPr lang="en-US" dirty="0"/>
              <a:t>US Commodity Futures Trading Commission</a:t>
            </a:r>
          </a:p>
          <a:p>
            <a:pPr marL="285750" indent="-285750">
              <a:buFont typeface="Wingdings" panose="05000000000000000000" pitchFamily="2" charset="2"/>
              <a:buChar char="v"/>
            </a:pPr>
            <a:r>
              <a:rPr lang="en-US" dirty="0"/>
              <a:t>US Department of Agriculture</a:t>
            </a:r>
          </a:p>
          <a:p>
            <a:pPr marL="285750" indent="-285750">
              <a:buFont typeface="Wingdings" panose="05000000000000000000" pitchFamily="2" charset="2"/>
              <a:buChar char="v"/>
            </a:pPr>
            <a:r>
              <a:rPr lang="en-US" dirty="0"/>
              <a:t>US Fish and Wildlife Service</a:t>
            </a:r>
          </a:p>
          <a:p>
            <a:pPr marL="285750" indent="-285750">
              <a:buFont typeface="Wingdings" panose="05000000000000000000" pitchFamily="2" charset="2"/>
              <a:buChar char="v"/>
            </a:pPr>
            <a:r>
              <a:rPr lang="en-US" dirty="0"/>
              <a:t>US Department of Energy</a:t>
            </a:r>
          </a:p>
          <a:p>
            <a:pPr marL="285750" indent="-285750">
              <a:buFont typeface="Wingdings" panose="05000000000000000000" pitchFamily="2" charset="2"/>
              <a:buChar char="v"/>
            </a:pPr>
            <a:r>
              <a:rPr lang="en-US" dirty="0"/>
              <a:t>US Army Corps of Engineers</a:t>
            </a:r>
          </a:p>
          <a:p>
            <a:pPr marL="285750" indent="-285750">
              <a:buFont typeface="Wingdings" panose="05000000000000000000" pitchFamily="2" charset="2"/>
              <a:buChar char="v"/>
            </a:pPr>
            <a:r>
              <a:rPr lang="en-US" dirty="0"/>
              <a:t>US Veterans Administration</a:t>
            </a:r>
          </a:p>
          <a:p>
            <a:pPr marL="285750" indent="-285750">
              <a:buFont typeface="Wingdings" panose="05000000000000000000" pitchFamily="2" charset="2"/>
              <a:buChar char="v"/>
            </a:pPr>
            <a:r>
              <a:rPr lang="en-US" dirty="0"/>
              <a:t>Transportation Security Administration</a:t>
            </a:r>
          </a:p>
          <a:p>
            <a:pPr marL="285750" indent="-285750">
              <a:buFont typeface="Wingdings" panose="05000000000000000000" pitchFamily="2" charset="2"/>
              <a:buChar char="v"/>
            </a:pPr>
            <a:r>
              <a:rPr lang="en-US" dirty="0"/>
              <a:t>Defense Contract Management Agency </a:t>
            </a:r>
          </a:p>
          <a:p>
            <a:pPr marL="285750" indent="-285750">
              <a:buFont typeface="Wingdings" panose="05000000000000000000" pitchFamily="2" charset="2"/>
              <a:buChar char="v"/>
            </a:pPr>
            <a:r>
              <a:rPr lang="en-US" dirty="0"/>
              <a:t>US Nuclear Regulatory Commission</a:t>
            </a:r>
          </a:p>
          <a:p>
            <a:pPr marL="285750" indent="-285750">
              <a:buFont typeface="Wingdings" panose="05000000000000000000" pitchFamily="2" charset="2"/>
              <a:buChar char="v"/>
            </a:pPr>
            <a:r>
              <a:rPr lang="en-US" dirty="0"/>
              <a:t>ETC..</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215484287"/>
      </p:ext>
    </p:extLst>
  </p:cSld>
  <p:clrMapOvr>
    <a:masterClrMapping/>
  </p:clrMapOvr>
  <mc:AlternateContent xmlns:mc="http://schemas.openxmlformats.org/markup-compatibility/2006" xmlns:p14="http://schemas.microsoft.com/office/powerpoint/2010/main">
    <mc:Choice Requires="p14">
      <p:transition spd="slow" p14:dur="2000" advClick="0" advTm="12438"/>
    </mc:Choice>
    <mc:Fallback xmlns="">
      <p:transition spd="slow" advClick="0" advTm="12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81358"/>
          </a:xfrm>
        </p:spPr>
        <p:txBody>
          <a:bodyPr>
            <a:normAutofit fontScale="90000"/>
          </a:bodyPr>
          <a:lstStyle/>
          <a:p>
            <a:r>
              <a:rPr lang="en-US" b="1" dirty="0">
                <a:latin typeface="Cambria" panose="02040503050406030204" pitchFamily="18" charset="0"/>
              </a:rPr>
              <a:t>WINDY CITY CHAPTER MISSION</a:t>
            </a:r>
          </a:p>
        </p:txBody>
      </p:sp>
      <p:sp>
        <p:nvSpPr>
          <p:cNvPr id="3" name="Content Placeholder 2"/>
          <p:cNvSpPr>
            <a:spLocks noGrp="1"/>
          </p:cNvSpPr>
          <p:nvPr>
            <p:ph idx="1"/>
          </p:nvPr>
        </p:nvSpPr>
        <p:spPr>
          <a:xfrm>
            <a:off x="628650" y="946485"/>
            <a:ext cx="7886700" cy="4186989"/>
          </a:xfrm>
        </p:spPr>
        <p:txBody>
          <a:bodyPr>
            <a:normAutofit/>
          </a:bodyPr>
          <a:lstStyle/>
          <a:p>
            <a:pPr marL="0" indent="0">
              <a:buNone/>
            </a:pPr>
            <a:r>
              <a:rPr lang="en-US" sz="1800" dirty="0">
                <a:latin typeface="Cambria" panose="02040503050406030204" pitchFamily="18" charset="0"/>
              </a:rPr>
              <a:t>The Federally Employed Women -Windy City Chapter organization is committed  to developing opportunities for women employed by government agencies.  The mission of FEW is to educate, improve, and empower our female workforce with skills, knowledge and positive influence at work and in our personal lives. </a:t>
            </a:r>
          </a:p>
          <a:p>
            <a:pPr marL="0" indent="0" algn="ctr">
              <a:buNone/>
            </a:pPr>
            <a:r>
              <a:rPr lang="en-US" sz="1800" b="1" dirty="0">
                <a:latin typeface="Cambria" panose="02040503050406030204" pitchFamily="18" charset="0"/>
              </a:rPr>
              <a:t>Windy City Goals </a:t>
            </a:r>
          </a:p>
          <a:p>
            <a:pPr marL="0" indent="0">
              <a:buNone/>
            </a:pPr>
            <a:r>
              <a:rPr lang="en-US" sz="1800" dirty="0">
                <a:latin typeface="Cambria" panose="02040503050406030204" pitchFamily="18" charset="0"/>
              </a:rPr>
              <a:t>Provide opportunities for our members to network with diverse work groups, while mentoring women and assisting them with the help needed to advance within the professional ranks in the Federal workplace.  </a:t>
            </a:r>
          </a:p>
          <a:p>
            <a:pPr marL="0" indent="0">
              <a:buNone/>
            </a:pPr>
            <a:r>
              <a:rPr lang="en-US" sz="1800" dirty="0">
                <a:latin typeface="Cambria" panose="02040503050406030204" pitchFamily="18" charset="0"/>
              </a:rPr>
              <a:t>Provide leadership skills and opportunities for our members and potential members; also to provide the necessary training to increase/improve on a professional and personal level.  </a:t>
            </a:r>
          </a:p>
          <a:p>
            <a:pPr marL="0" indent="0">
              <a:buNone/>
            </a:pPr>
            <a:r>
              <a:rPr lang="en-US" sz="1800" dirty="0">
                <a:latin typeface="Cambria" panose="02040503050406030204" pitchFamily="18" charset="0"/>
              </a:rPr>
              <a:t>Promote mentorship and education to younger women to assist them in professional development for today’s workforce. </a:t>
            </a:r>
          </a:p>
        </p:txBody>
      </p:sp>
      <p:sp>
        <p:nvSpPr>
          <p:cNvPr id="5" name="TextBox 4"/>
          <p:cNvSpPr txBox="1"/>
          <p:nvPr/>
        </p:nvSpPr>
        <p:spPr>
          <a:xfrm>
            <a:off x="628650" y="5133474"/>
            <a:ext cx="7639050" cy="400110"/>
          </a:xfrm>
          <a:prstGeom prst="rect">
            <a:avLst/>
          </a:prstGeom>
          <a:noFill/>
        </p:spPr>
        <p:txBody>
          <a:bodyPr wrap="square" rtlCol="0">
            <a:spAutoFit/>
          </a:bodyPr>
          <a:lstStyle/>
          <a:p>
            <a:pPr algn="ctr"/>
            <a:r>
              <a:rPr lang="en-US" sz="2000" dirty="0">
                <a:ln w="0"/>
                <a:solidFill>
                  <a:schemeClr val="accent1"/>
                </a:solidFill>
                <a:effectLst>
                  <a:outerShdw blurRad="38100" dist="25400" dir="5400000" algn="ctr" rotWithShape="0">
                    <a:srgbClr val="6E747A">
                      <a:alpha val="43000"/>
                    </a:srgbClr>
                  </a:outerShdw>
                </a:effectLst>
                <a:latin typeface="Cambria" panose="02040503050406030204" pitchFamily="18" charset="0"/>
              </a:rPr>
              <a:t>FEW Focus Areas: *Legislative * Compliance *Diversity * Training*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319074586"/>
      </p:ext>
    </p:extLst>
  </p:cSld>
  <p:clrMapOvr>
    <a:masterClrMapping/>
  </p:clrMapOvr>
  <mc:AlternateContent xmlns:mc="http://schemas.openxmlformats.org/markup-compatibility/2006" xmlns:p14="http://schemas.microsoft.com/office/powerpoint/2010/main">
    <mc:Choice Requires="p14">
      <p:transition spd="slow" p14:dur="2000" advClick="0" advTm="11205"/>
    </mc:Choice>
    <mc:Fallback xmlns="">
      <p:transition spd="slow" advClick="0" advTm="11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Membership Tenure</a:t>
            </a:r>
          </a:p>
        </p:txBody>
      </p:sp>
      <p:pic>
        <p:nvPicPr>
          <p:cNvPr id="4" name="Picture 3"/>
          <p:cNvPicPr>
            <a:picLocks noChangeAspect="1"/>
          </p:cNvPicPr>
          <p:nvPr/>
        </p:nvPicPr>
        <p:blipFill rotWithShape="1">
          <a:blip r:embed="rId4"/>
          <a:srcRect l="13473" r="24293"/>
          <a:stretch/>
        </p:blipFill>
        <p:spPr>
          <a:xfrm>
            <a:off x="628650" y="1571806"/>
            <a:ext cx="4041914" cy="3743268"/>
          </a:xfrm>
          <a:prstGeom prst="rect">
            <a:avLst/>
          </a:prstGeom>
        </p:spPr>
      </p:pic>
      <p:pic>
        <p:nvPicPr>
          <p:cNvPr id="5" name="Picture 4"/>
          <p:cNvPicPr>
            <a:picLocks noChangeAspect="1"/>
          </p:cNvPicPr>
          <p:nvPr/>
        </p:nvPicPr>
        <p:blipFill rotWithShape="1">
          <a:blip r:embed="rId5"/>
          <a:srcRect l="8750" r="27823" b="3490"/>
          <a:stretch/>
        </p:blipFill>
        <p:spPr>
          <a:xfrm>
            <a:off x="4852867" y="1571806"/>
            <a:ext cx="3480180" cy="362438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1158131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6337">
        <p15:prstTrans prst="peelOff"/>
      </p:transition>
    </mc:Choice>
    <mc:Fallback xmlns="">
      <p:transition spd="slow" advTm="63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3091"/>
            <a:ext cx="7886700" cy="1325563"/>
          </a:xfrm>
        </p:spPr>
        <p:txBody>
          <a:bodyPr/>
          <a:lstStyle/>
          <a:p>
            <a:pPr algn="ctr"/>
            <a:r>
              <a:rPr lang="en-US" dirty="0">
                <a:latin typeface="Lucida Calligraphy" panose="03010101010101010101" pitchFamily="66" charset="0"/>
              </a:rPr>
              <a:t>Membership Tenure</a:t>
            </a:r>
          </a:p>
        </p:txBody>
      </p:sp>
      <p:pic>
        <p:nvPicPr>
          <p:cNvPr id="3" name="Picture 2"/>
          <p:cNvPicPr>
            <a:picLocks noChangeAspect="1"/>
          </p:cNvPicPr>
          <p:nvPr/>
        </p:nvPicPr>
        <p:blipFill>
          <a:blip r:embed="rId4"/>
          <a:stretch>
            <a:fillRect/>
          </a:stretch>
        </p:blipFill>
        <p:spPr>
          <a:xfrm>
            <a:off x="3004088" y="1120300"/>
            <a:ext cx="5511262" cy="3200677"/>
          </a:xfrm>
          <a:prstGeom prst="rect">
            <a:avLst/>
          </a:prstGeom>
        </p:spPr>
      </p:pic>
      <p:pic>
        <p:nvPicPr>
          <p:cNvPr id="6" name="Picture 5"/>
          <p:cNvPicPr>
            <a:picLocks noChangeAspect="1"/>
          </p:cNvPicPr>
          <p:nvPr/>
        </p:nvPicPr>
        <p:blipFill>
          <a:blip r:embed="rId5"/>
          <a:stretch>
            <a:fillRect/>
          </a:stretch>
        </p:blipFill>
        <p:spPr>
          <a:xfrm>
            <a:off x="337103" y="3379527"/>
            <a:ext cx="5877053" cy="4048095"/>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
        <p:nvSpPr>
          <p:cNvPr id="5" name="TextBox 4"/>
          <p:cNvSpPr txBox="1"/>
          <p:nvPr/>
        </p:nvSpPr>
        <p:spPr>
          <a:xfrm>
            <a:off x="5309938" y="6096000"/>
            <a:ext cx="3072062" cy="461665"/>
          </a:xfrm>
          <a:prstGeom prst="rect">
            <a:avLst/>
          </a:prstGeom>
          <a:noFill/>
        </p:spPr>
        <p:txBody>
          <a:bodyPr wrap="square" rtlCol="0">
            <a:spAutoFit/>
          </a:bodyPr>
          <a:lstStyle/>
          <a:p>
            <a:r>
              <a:rPr lang="en-US" sz="1200" i="1" dirty="0">
                <a:latin typeface="Bell MT" panose="02020503060305020303" pitchFamily="18" charset="0"/>
              </a:rPr>
              <a:t>Note: Membership members will be updated based on receiving new member(s) and/or renewal(s) </a:t>
            </a:r>
          </a:p>
        </p:txBody>
      </p:sp>
    </p:spTree>
    <p:extLst>
      <p:ext uri="{BB962C8B-B14F-4D97-AF65-F5344CB8AC3E}">
        <p14:creationId xmlns:p14="http://schemas.microsoft.com/office/powerpoint/2010/main" val="512270527"/>
      </p:ext>
    </p:extLst>
  </p:cSld>
  <p:clrMapOvr>
    <a:masterClrMapping/>
  </p:clrMapOvr>
  <mc:AlternateContent xmlns:mc="http://schemas.openxmlformats.org/markup-compatibility/2006" xmlns:p14="http://schemas.microsoft.com/office/powerpoint/2010/main">
    <mc:Choice Requires="p14">
      <p:transition spd="slow" p14:dur="900" advClick="0" advTm="7559">
        <p14:warp dir="in"/>
      </p:transition>
    </mc:Choice>
    <mc:Fallback xmlns="">
      <p:transition spd="slow" advClick="0" advTm="75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8821" y="1015876"/>
            <a:ext cx="7633251" cy="523220"/>
          </a:xfrm>
          <a:prstGeom prst="rect">
            <a:avLst/>
          </a:prstGeom>
        </p:spPr>
        <p:txBody>
          <a:bodyPr wrap="square">
            <a:spAutoFit/>
          </a:bodyPr>
          <a:lstStyle/>
          <a:p>
            <a:r>
              <a:rPr lang="en-US" sz="2800" dirty="0">
                <a:latin typeface="Lucida Calligraphy" panose="03010101010101010101" pitchFamily="66" charset="0"/>
              </a:rPr>
              <a:t>Past to Present –Chapter Presidents </a:t>
            </a:r>
          </a:p>
        </p:txBody>
      </p:sp>
      <p:graphicFrame>
        <p:nvGraphicFramePr>
          <p:cNvPr id="3" name="Diagram 2"/>
          <p:cNvGraphicFramePr/>
          <p:nvPr>
            <p:extLst>
              <p:ext uri="{D42A27DB-BD31-4B8C-83A1-F6EECF244321}">
                <p14:modId xmlns:p14="http://schemas.microsoft.com/office/powerpoint/2010/main" val="3668146521"/>
              </p:ext>
            </p:extLst>
          </p:nvPr>
        </p:nvGraphicFramePr>
        <p:xfrm>
          <a:off x="350444" y="1718829"/>
          <a:ext cx="8481391" cy="36310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169079429"/>
      </p:ext>
    </p:extLst>
  </p:cSld>
  <p:clrMapOvr>
    <a:masterClrMapping/>
  </p:clrMapOvr>
  <mc:AlternateContent xmlns:mc="http://schemas.openxmlformats.org/markup-compatibility/2006" xmlns:p14="http://schemas.microsoft.com/office/powerpoint/2010/main">
    <mc:Choice Requires="p14">
      <p:transition spd="slow" p14:dur="3400" advClick="0" advTm="7186">
        <p14:reveal/>
      </p:transition>
    </mc:Choice>
    <mc:Fallback xmlns="">
      <p:transition spd="slow" advClick="0" advTm="71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dirty="0"/>
              <a:t>Regional Training Program (RTP) </a:t>
            </a:r>
            <a:br>
              <a:rPr lang="en-US" dirty="0"/>
            </a:br>
            <a:r>
              <a:rPr lang="en-US" dirty="0"/>
              <a:t>  </a:t>
            </a:r>
            <a:r>
              <a:rPr lang="en-US" sz="2400" i="1" dirty="0">
                <a:latin typeface="Lucida Calligraphy" panose="03010101010101010101" pitchFamily="66" charset="0"/>
              </a:rPr>
              <a:t>Hosted by Windy City Chapter </a:t>
            </a:r>
          </a:p>
        </p:txBody>
      </p:sp>
      <p:sp>
        <p:nvSpPr>
          <p:cNvPr id="3" name="Content Placeholder 2"/>
          <p:cNvSpPr>
            <a:spLocks noGrp="1"/>
          </p:cNvSpPr>
          <p:nvPr>
            <p:ph idx="1"/>
          </p:nvPr>
        </p:nvSpPr>
        <p:spPr>
          <a:xfrm>
            <a:off x="721415" y="1825627"/>
            <a:ext cx="4340915" cy="3899314"/>
          </a:xfrm>
        </p:spPr>
        <p:txBody>
          <a:bodyPr>
            <a:normAutofit fontScale="92500" lnSpcReduction="20000"/>
          </a:bodyPr>
          <a:lstStyle/>
          <a:p>
            <a:r>
              <a:rPr lang="en-US" dirty="0"/>
              <a:t>GLR Training (2007) – Des Plaines, IL </a:t>
            </a:r>
          </a:p>
          <a:p>
            <a:r>
              <a:rPr lang="en-US" dirty="0"/>
              <a:t>Sailing Thru the Windy City (2009) –Rosemont, IL</a:t>
            </a:r>
          </a:p>
          <a:p>
            <a:r>
              <a:rPr lang="en-US" dirty="0"/>
              <a:t>Route 66 (2011) – The ‘Mother Road’ begins in Chicago, Lisle, IL </a:t>
            </a:r>
          </a:p>
          <a:p>
            <a:r>
              <a:rPr lang="en-US" dirty="0"/>
              <a:t>Let the North Star Guide Your Career, MN (2014)</a:t>
            </a:r>
          </a:p>
          <a:p>
            <a:r>
              <a:rPr lang="en-US" dirty="0"/>
              <a:t>2018 TBD                                            </a:t>
            </a:r>
          </a:p>
          <a:p>
            <a:pPr marL="0" indent="0">
              <a:buNone/>
            </a:pPr>
            <a:r>
              <a:rPr lang="en-US" dirty="0"/>
              <a:t> </a:t>
            </a:r>
          </a:p>
        </p:txBody>
      </p:sp>
      <p:pic>
        <p:nvPicPr>
          <p:cNvPr id="6" name="Media1">
            <a:hlinkClick r:id="" action="ppaction://media"/>
          </p:cNvPr>
          <p:cNvPicPr>
            <a:picLocks noChangeAspect="1"/>
          </p:cNvPicPr>
          <p:nvPr>
            <a:videoFile r:link="rId1"/>
            <p:extLst>
              <p:ext uri="{DAA4B4D4-6D71-4841-9C94-3DE7FCFB9230}">
                <p14:media xmlns:p14="http://schemas.microsoft.com/office/powerpoint/2010/main" r:embed="rId2">
                  <p14:trim st="14761" end="11106.3091"/>
                </p14:media>
              </p:ext>
            </p:extLst>
          </p:nvPr>
        </p:nvPicPr>
        <p:blipFill>
          <a:blip r:embed="rId4"/>
          <a:stretch>
            <a:fillRect/>
          </a:stretch>
        </p:blipFill>
        <p:spPr>
          <a:xfrm>
            <a:off x="5122791" y="2238308"/>
            <a:ext cx="3419061" cy="2564296"/>
          </a:xfrm>
          <a:prstGeom prst="rect">
            <a:avLst/>
          </a:prstGeom>
        </p:spPr>
      </p:pic>
      <p:pic>
        <p:nvPicPr>
          <p:cNvPr id="7" name="Picture 6"/>
          <p:cNvPicPr>
            <a:picLocks noChangeAspect="1"/>
          </p:cNvPicPr>
          <p:nvPr/>
        </p:nvPicPr>
        <p:blipFill>
          <a:blip r:embed="rId5"/>
          <a:stretch>
            <a:fillRect/>
          </a:stretch>
        </p:blipFill>
        <p:spPr>
          <a:xfrm>
            <a:off x="4388574" y="4128989"/>
            <a:ext cx="366851" cy="673615"/>
          </a:xfrm>
          <a:prstGeom prst="rect">
            <a:avLst/>
          </a:prstGeom>
        </p:spPr>
      </p:pic>
      <p:pic>
        <p:nvPicPr>
          <p:cNvPr id="8" name="Picture 7"/>
          <p:cNvPicPr>
            <a:picLocks noChangeAspect="1"/>
          </p:cNvPicPr>
          <p:nvPr/>
        </p:nvPicPr>
        <p:blipFill>
          <a:blip r:embed="rId6"/>
          <a:stretch>
            <a:fillRect/>
          </a:stretch>
        </p:blipFill>
        <p:spPr>
          <a:xfrm>
            <a:off x="5568064" y="4920648"/>
            <a:ext cx="2144780" cy="1608585"/>
          </a:xfrm>
          <a:prstGeom prst="rect">
            <a:avLst/>
          </a:prstGeom>
        </p:spPr>
      </p:pic>
    </p:spTree>
    <p:extLst>
      <p:ext uri="{BB962C8B-B14F-4D97-AF65-F5344CB8AC3E}">
        <p14:creationId xmlns:p14="http://schemas.microsoft.com/office/powerpoint/2010/main" val="4030770902"/>
      </p:ext>
    </p:extLst>
  </p:cSld>
  <p:clrMapOvr>
    <a:masterClrMapping/>
  </p:clrMapOvr>
  <mc:AlternateContent xmlns:mc="http://schemas.openxmlformats.org/markup-compatibility/2006" xmlns:p14="http://schemas.microsoft.com/office/powerpoint/2010/main">
    <mc:Choice Requires="p14">
      <p:transition spd="slow" p14:dur="2000" advClick="0" advTm="9969"/>
    </mc:Choice>
    <mc:Fallback xmlns="">
      <p:transition spd="slow" advClick="0" advTm="9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3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extLst>
    <p:ext uri="{E180D4A7-C9FB-4DFB-919C-405C955672EB}">
      <p14:showEvtLst xmlns:p14="http://schemas.microsoft.com/office/powerpoint/2010/main">
        <p14:playEvt time="375" objId="6"/>
        <p14:stopEvt time="9969" objId="6"/>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in a room&#10;&#10;Description generated with very high confidence"/>
          <p:cNvPicPr>
            <a:picLocks noChangeAspect="1"/>
          </p:cNvPicPr>
          <p:nvPr/>
        </p:nvPicPr>
        <p:blipFill rotWithShape="1">
          <a:blip r:embed="rId4">
            <a:extLst>
              <a:ext uri="{28A0092B-C50C-407E-A947-70E740481C1C}">
                <a14:useLocalDpi xmlns:a14="http://schemas.microsoft.com/office/drawing/2010/main" val="0"/>
              </a:ext>
            </a:extLst>
          </a:blip>
          <a:srcRect l="4021" r="29177" b="-2"/>
          <a:stretch/>
        </p:blipFill>
        <p:spPr>
          <a:xfrm>
            <a:off x="5238779" y="2229448"/>
            <a:ext cx="2609791" cy="242832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p:cNvSpPr>
            <a:spLocks noGrp="1"/>
          </p:cNvSpPr>
          <p:nvPr>
            <p:ph type="title"/>
          </p:nvPr>
        </p:nvSpPr>
        <p:spPr>
          <a:xfrm>
            <a:off x="628650" y="365127"/>
            <a:ext cx="7886700" cy="668544"/>
          </a:xfrm>
        </p:spPr>
        <p:style>
          <a:lnRef idx="2">
            <a:schemeClr val="accent1"/>
          </a:lnRef>
          <a:fillRef idx="1">
            <a:schemeClr val="lt1"/>
          </a:fillRef>
          <a:effectRef idx="0">
            <a:schemeClr val="accent1"/>
          </a:effectRef>
          <a:fontRef idx="minor">
            <a:schemeClr val="dk1"/>
          </a:fontRef>
        </p:style>
        <p:txBody>
          <a:bodyPr>
            <a:normAutofit fontScale="90000"/>
          </a:bodyPr>
          <a:lstStyle/>
          <a:p>
            <a:r>
              <a:rPr lang="en-US" dirty="0"/>
              <a:t>Chapter Programs/Training  </a:t>
            </a:r>
          </a:p>
        </p:txBody>
      </p:sp>
      <p:sp>
        <p:nvSpPr>
          <p:cNvPr id="3" name="Content Placeholder 2"/>
          <p:cNvSpPr>
            <a:spLocks noGrp="1"/>
          </p:cNvSpPr>
          <p:nvPr>
            <p:ph idx="1"/>
          </p:nvPr>
        </p:nvSpPr>
        <p:spPr>
          <a:xfrm>
            <a:off x="628650" y="1033670"/>
            <a:ext cx="3761613" cy="5383171"/>
          </a:xfrm>
        </p:spPr>
        <p:txBody>
          <a:bodyPr>
            <a:normAutofit lnSpcReduction="10000"/>
          </a:bodyPr>
          <a:lstStyle/>
          <a:p>
            <a:r>
              <a:rPr lang="en-US" sz="1600" dirty="0"/>
              <a:t>Equal Pay Day</a:t>
            </a:r>
          </a:p>
          <a:p>
            <a:r>
              <a:rPr lang="en-US" sz="1600" dirty="0"/>
              <a:t>Women’s History Month </a:t>
            </a:r>
          </a:p>
          <a:p>
            <a:r>
              <a:rPr lang="en-US" sz="1600" dirty="0"/>
              <a:t> FWP with Debra Hobbs </a:t>
            </a:r>
          </a:p>
          <a:p>
            <a:pPr>
              <a:lnSpc>
                <a:spcPct val="70000"/>
              </a:lnSpc>
            </a:pPr>
            <a:r>
              <a:rPr lang="en-US" sz="1500" dirty="0"/>
              <a:t>Membership Drive --$100 GAS CARD RAFFLE-- Windy City Chapter sold 227 tickets </a:t>
            </a:r>
          </a:p>
          <a:p>
            <a:pPr>
              <a:lnSpc>
                <a:spcPct val="70000"/>
              </a:lnSpc>
            </a:pPr>
            <a:r>
              <a:rPr lang="en-US" sz="1500" dirty="0"/>
              <a:t> Stress Management Workshop Having Kids while working for the Federal Government </a:t>
            </a:r>
          </a:p>
          <a:p>
            <a:pPr>
              <a:lnSpc>
                <a:spcPct val="70000"/>
              </a:lnSpc>
            </a:pPr>
            <a:r>
              <a:rPr lang="en-US" sz="1500" dirty="0"/>
              <a:t>-SOCIAL SECURITY AND ESTATE PLANNING . . . What May Hurt You</a:t>
            </a:r>
          </a:p>
          <a:p>
            <a:pPr>
              <a:lnSpc>
                <a:spcPct val="70000"/>
              </a:lnSpc>
            </a:pPr>
            <a:r>
              <a:rPr lang="en-US" sz="1500" dirty="0"/>
              <a:t>Women Rock!  Financial Workshop</a:t>
            </a:r>
          </a:p>
          <a:p>
            <a:pPr>
              <a:lnSpc>
                <a:spcPct val="70000"/>
              </a:lnSpc>
            </a:pPr>
            <a:r>
              <a:rPr lang="en-US" sz="1500" dirty="0"/>
              <a:t>Roth IRA (Thrift Savings Plan</a:t>
            </a:r>
          </a:p>
          <a:p>
            <a:pPr>
              <a:lnSpc>
                <a:spcPct val="70000"/>
              </a:lnSpc>
            </a:pPr>
            <a:r>
              <a:rPr lang="en-US" sz="1500" dirty="0"/>
              <a:t>Toast Master Workshop -Know your audience </a:t>
            </a:r>
          </a:p>
          <a:p>
            <a:pPr>
              <a:lnSpc>
                <a:spcPct val="70000"/>
              </a:lnSpc>
            </a:pPr>
            <a:r>
              <a:rPr lang="en-US" sz="1500" dirty="0"/>
              <a:t>EEO Day Training</a:t>
            </a:r>
          </a:p>
          <a:p>
            <a:pPr marL="0" indent="0" fontAlgn="t">
              <a:lnSpc>
                <a:spcPct val="70000"/>
              </a:lnSpc>
              <a:buNone/>
            </a:pPr>
            <a:r>
              <a:rPr lang="en-US" sz="1500" b="1" u="sng" dirty="0"/>
              <a:t>Financial Training </a:t>
            </a:r>
            <a:endParaRPr lang="en-US" sz="1500" dirty="0"/>
          </a:p>
          <a:p>
            <a:pPr fontAlgn="t">
              <a:lnSpc>
                <a:spcPct val="70000"/>
              </a:lnSpc>
            </a:pPr>
            <a:r>
              <a:rPr lang="en-US" sz="1500" dirty="0"/>
              <a:t>Stretch Your Dollars ….Without Budgeting! Workshop </a:t>
            </a:r>
          </a:p>
          <a:p>
            <a:pPr fontAlgn="t">
              <a:lnSpc>
                <a:spcPct val="70000"/>
              </a:lnSpc>
            </a:pPr>
            <a:r>
              <a:rPr lang="en-US" sz="1500" dirty="0"/>
              <a:t>Increasing Your FICO Score</a:t>
            </a:r>
          </a:p>
          <a:p>
            <a:pPr fontAlgn="t">
              <a:lnSpc>
                <a:spcPct val="70000"/>
              </a:lnSpc>
            </a:pPr>
            <a:r>
              <a:rPr lang="en-US" sz="1500" dirty="0"/>
              <a:t>Financial Workshop Webinar --Bridge the Retirement Gap  (April 20, 2016)</a:t>
            </a:r>
          </a:p>
          <a:p>
            <a:pPr fontAlgn="t">
              <a:lnSpc>
                <a:spcPct val="70000"/>
              </a:lnSpc>
            </a:pPr>
            <a:r>
              <a:rPr lang="en-US" sz="1500" dirty="0"/>
              <a:t>Be Debt Free –Forever</a:t>
            </a:r>
          </a:p>
          <a:p>
            <a:pPr>
              <a:lnSpc>
                <a:spcPct val="70000"/>
              </a:lnSpc>
            </a:pPr>
            <a:endParaRPr lang="en-US" sz="1500" dirty="0"/>
          </a:p>
          <a:p>
            <a:pPr marL="0" indent="0">
              <a:lnSpc>
                <a:spcPct val="70000"/>
              </a:lnSpc>
              <a:buNone/>
            </a:pPr>
            <a:endParaRPr lang="en-US" sz="1500" dirty="0"/>
          </a:p>
        </p:txBody>
      </p:sp>
      <p:sp>
        <p:nvSpPr>
          <p:cNvPr id="6" name="Rectangle 5"/>
          <p:cNvSpPr/>
          <p:nvPr/>
        </p:nvSpPr>
        <p:spPr>
          <a:xfrm>
            <a:off x="4572000" y="1306118"/>
            <a:ext cx="3943350" cy="923330"/>
          </a:xfrm>
          <a:prstGeom prst="rect">
            <a:avLst/>
          </a:prstGeom>
        </p:spPr>
        <p:txBody>
          <a:bodyPr wrap="square">
            <a:spAutoFit/>
          </a:bodyPr>
          <a:lstStyle/>
          <a:p>
            <a:r>
              <a:rPr lang="en-US" dirty="0"/>
              <a:t>In honor of Black History and Alice Tregay, A</a:t>
            </a:r>
            <a:r>
              <a:rPr lang="en-US" i="1" dirty="0"/>
              <a:t>lice's Ordinary People film (</a:t>
            </a:r>
            <a:r>
              <a:rPr lang="en-US" dirty="0"/>
              <a:t>2013)</a:t>
            </a:r>
          </a:p>
        </p:txBody>
      </p:sp>
      <p:pic>
        <p:nvPicPr>
          <p:cNvPr id="7" name="Picture 6"/>
          <p:cNvPicPr>
            <a:picLocks noChangeAspect="1"/>
          </p:cNvPicPr>
          <p:nvPr/>
        </p:nvPicPr>
        <p:blipFill>
          <a:blip r:embed="rId5"/>
          <a:stretch>
            <a:fillRect/>
          </a:stretch>
        </p:blipFill>
        <p:spPr>
          <a:xfrm>
            <a:off x="4818388" y="4801746"/>
            <a:ext cx="3268837" cy="1834907"/>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903143507"/>
      </p:ext>
    </p:extLst>
  </p:cSld>
  <p:clrMapOvr>
    <a:masterClrMapping/>
  </p:clrMapOvr>
  <mc:AlternateContent xmlns:mc="http://schemas.openxmlformats.org/markup-compatibility/2006" xmlns:p14="http://schemas.microsoft.com/office/powerpoint/2010/main">
    <mc:Choice Requires="p14">
      <p:transition spd="slow" p14:dur="1500" advClick="0" advTm="6440">
        <p:split orient="vert"/>
      </p:transition>
    </mc:Choice>
    <mc:Fallback xmlns="">
      <p:transition spd="slow" advClick="0" advTm="644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p:cNvPicPr>
            <a:picLocks noChangeAspect="1"/>
          </p:cNvPicPr>
          <p:nvPr/>
        </p:nvPicPr>
        <p:blipFill>
          <a:blip r:embed="rId4"/>
          <a:stretch>
            <a:fillRect/>
          </a:stretch>
        </p:blipFill>
        <p:spPr>
          <a:xfrm>
            <a:off x="3438046" y="3174337"/>
            <a:ext cx="1133954" cy="1713124"/>
          </a:xfrm>
          <a:prstGeom prst="rect">
            <a:avLst/>
          </a:prstGeom>
        </p:spPr>
      </p:pic>
      <p:pic>
        <p:nvPicPr>
          <p:cNvPr id="12" name="Content Placeholder 8" descr="A picture containing indoor, wall, car&#10;&#10;Description generated with very high confidence"/>
          <p:cNvPicPr>
            <a:picLocks noChangeAspect="1"/>
          </p:cNvPicPr>
          <p:nvPr/>
        </p:nvPicPr>
        <p:blipFill rotWithShape="1">
          <a:blip r:embed="rId5">
            <a:extLst>
              <a:ext uri="{28A0092B-C50C-407E-A947-70E740481C1C}">
                <a14:useLocalDpi xmlns:a14="http://schemas.microsoft.com/office/drawing/2010/main" val="0"/>
              </a:ext>
            </a:extLst>
          </a:blip>
          <a:srcRect l="27922" r="17589" b="1"/>
          <a:stretch/>
        </p:blipFill>
        <p:spPr>
          <a:xfrm>
            <a:off x="5534454" y="2747787"/>
            <a:ext cx="2074793" cy="1875291"/>
          </a:xfrm>
          <a:prstGeom prst="rect">
            <a:avLst/>
          </a:prstGeom>
        </p:spPr>
      </p:pic>
      <p:sp>
        <p:nvSpPr>
          <p:cNvPr id="2" name="Title 1"/>
          <p:cNvSpPr>
            <a:spLocks noGrp="1"/>
          </p:cNvSpPr>
          <p:nvPr>
            <p:ph type="title"/>
          </p:nvPr>
        </p:nvSpPr>
        <p:spPr>
          <a:xfrm>
            <a:off x="628650" y="272360"/>
            <a:ext cx="7886700" cy="586247"/>
          </a:xfrm>
        </p:spPr>
        <p:txBody>
          <a:bodyPr>
            <a:normAutofit fontScale="90000"/>
          </a:bodyPr>
          <a:lstStyle/>
          <a:p>
            <a:r>
              <a:rPr lang="en-US" dirty="0"/>
              <a:t>Fundraisers</a:t>
            </a:r>
          </a:p>
        </p:txBody>
      </p:sp>
      <p:pic>
        <p:nvPicPr>
          <p:cNvPr id="13" name="Content Placeholder 12" descr="A picture containing table, indoor, floor, sitting&#10;&#10;Description generated with very high confidence"/>
          <p:cNvPicPr>
            <a:picLocks noGrp="1" noChangeAspect="1"/>
          </p:cNvPicPr>
          <p:nvPr>
            <p:ph idx="1"/>
          </p:nvPr>
        </p:nvPicPr>
        <p:blipFill rotWithShape="1">
          <a:blip r:embed="rId6">
            <a:extLst>
              <a:ext uri="{28A0092B-C50C-407E-A947-70E740481C1C}">
                <a14:useLocalDpi xmlns:a14="http://schemas.microsoft.com/office/drawing/2010/main" val="0"/>
              </a:ext>
            </a:extLst>
          </a:blip>
          <a:srcRect l="18658" r="26990" b="12793"/>
          <a:stretch/>
        </p:blipFill>
        <p:spPr>
          <a:xfrm>
            <a:off x="7537362" y="3436770"/>
            <a:ext cx="1461145" cy="1368938"/>
          </a:xfrm>
        </p:spPr>
      </p:pic>
      <p:pic>
        <p:nvPicPr>
          <p:cNvPr id="16" name="Picture 15" descr="A close up of a green field&#10;&#10;Description generated with high confidence"/>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32556" y="1308400"/>
            <a:ext cx="4935379" cy="1256757"/>
          </a:xfrm>
          <a:prstGeom prst="rect">
            <a:avLst/>
          </a:prstGeom>
        </p:spPr>
      </p:pic>
      <p:sp>
        <p:nvSpPr>
          <p:cNvPr id="17" name="Rectangle 16"/>
          <p:cNvSpPr/>
          <p:nvPr/>
        </p:nvSpPr>
        <p:spPr>
          <a:xfrm>
            <a:off x="3691096" y="582634"/>
            <a:ext cx="3686715" cy="923330"/>
          </a:xfrm>
          <a:prstGeom prst="rect">
            <a:avLst/>
          </a:prstGeom>
        </p:spPr>
        <p:txBody>
          <a:bodyPr wrap="none">
            <a:spAutoFit/>
          </a:bodyPr>
          <a:lstStyle/>
          <a:p>
            <a:r>
              <a:rPr lang="en-US" dirty="0"/>
              <a:t>2007 – Entertainment Books for 2008</a:t>
            </a:r>
          </a:p>
          <a:p>
            <a:r>
              <a:rPr lang="en-US" dirty="0"/>
              <a:t>2010 -  </a:t>
            </a:r>
            <a:r>
              <a:rPr lang="en-US" dirty="0" err="1"/>
              <a:t>Esty</a:t>
            </a:r>
            <a:r>
              <a:rPr lang="en-US" dirty="0"/>
              <a:t> Jewelry </a:t>
            </a:r>
          </a:p>
          <a:p>
            <a:endParaRPr lang="en-US" dirty="0"/>
          </a:p>
        </p:txBody>
      </p:sp>
      <p:sp>
        <p:nvSpPr>
          <p:cNvPr id="19" name="Rectangle 18"/>
          <p:cNvSpPr/>
          <p:nvPr/>
        </p:nvSpPr>
        <p:spPr>
          <a:xfrm>
            <a:off x="3118793" y="2852712"/>
            <a:ext cx="2096408" cy="369332"/>
          </a:xfrm>
          <a:prstGeom prst="rect">
            <a:avLst/>
          </a:prstGeom>
        </p:spPr>
        <p:txBody>
          <a:bodyPr wrap="none">
            <a:spAutoFit/>
          </a:bodyPr>
          <a:lstStyle/>
          <a:p>
            <a:r>
              <a:rPr lang="en-US" b="1" dirty="0"/>
              <a:t>2012-</a:t>
            </a:r>
            <a:r>
              <a:rPr lang="en-US" dirty="0"/>
              <a:t>-Earth Candle </a:t>
            </a:r>
          </a:p>
        </p:txBody>
      </p:sp>
      <p:sp>
        <p:nvSpPr>
          <p:cNvPr id="23" name="Rectangle 22"/>
          <p:cNvSpPr/>
          <p:nvPr/>
        </p:nvSpPr>
        <p:spPr>
          <a:xfrm>
            <a:off x="5184017" y="1560053"/>
            <a:ext cx="652743" cy="369332"/>
          </a:xfrm>
          <a:prstGeom prst="rect">
            <a:avLst/>
          </a:prstGeom>
        </p:spPr>
        <p:txBody>
          <a:bodyPr wrap="none">
            <a:spAutoFit/>
          </a:bodyPr>
          <a:lstStyle/>
          <a:p>
            <a:r>
              <a:rPr lang="en-US" b="1" dirty="0"/>
              <a:t>2011</a:t>
            </a:r>
          </a:p>
        </p:txBody>
      </p:sp>
      <p:pic>
        <p:nvPicPr>
          <p:cNvPr id="21" name="Picture 20"/>
          <p:cNvPicPr>
            <a:picLocks noChangeAspect="1"/>
          </p:cNvPicPr>
          <p:nvPr/>
        </p:nvPicPr>
        <p:blipFill rotWithShape="1">
          <a:blip r:embed="rId8"/>
          <a:srcRect l="5893" t="4848" r="6857"/>
          <a:stretch/>
        </p:blipFill>
        <p:spPr>
          <a:xfrm>
            <a:off x="0" y="1604916"/>
            <a:ext cx="2840497" cy="2447998"/>
          </a:xfrm>
          <a:prstGeom prst="rect">
            <a:avLst/>
          </a:prstGeom>
        </p:spPr>
      </p:pic>
      <p:sp>
        <p:nvSpPr>
          <p:cNvPr id="24" name="Rectangle 23"/>
          <p:cNvSpPr/>
          <p:nvPr/>
        </p:nvSpPr>
        <p:spPr>
          <a:xfrm>
            <a:off x="350208" y="1329508"/>
            <a:ext cx="2490143" cy="646331"/>
          </a:xfrm>
          <a:prstGeom prst="rect">
            <a:avLst/>
          </a:prstGeom>
        </p:spPr>
        <p:txBody>
          <a:bodyPr wrap="square">
            <a:spAutoFit/>
          </a:bodyPr>
          <a:lstStyle/>
          <a:p>
            <a:r>
              <a:rPr lang="en-US" b="1" dirty="0"/>
              <a:t>2009 &amp; 2016 </a:t>
            </a:r>
            <a:r>
              <a:rPr lang="en-US" dirty="0"/>
              <a:t>That’s My Pan!</a:t>
            </a:r>
          </a:p>
        </p:txBody>
      </p:sp>
      <p:pic>
        <p:nvPicPr>
          <p:cNvPr id="27" name="Picture 26" descr="A picture containing table, indoor, food, cake&#10;&#10;Description generated with very high confidence"/>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5723" y="4388620"/>
            <a:ext cx="3087838" cy="1736909"/>
          </a:xfrm>
          <a:prstGeom prst="rect">
            <a:avLst/>
          </a:prstGeom>
        </p:spPr>
      </p:pic>
      <p:sp>
        <p:nvSpPr>
          <p:cNvPr id="28" name="Rectangle 27"/>
          <p:cNvSpPr/>
          <p:nvPr/>
        </p:nvSpPr>
        <p:spPr>
          <a:xfrm>
            <a:off x="300454" y="4048454"/>
            <a:ext cx="2239587" cy="369332"/>
          </a:xfrm>
          <a:prstGeom prst="rect">
            <a:avLst/>
          </a:prstGeom>
        </p:spPr>
        <p:txBody>
          <a:bodyPr wrap="none">
            <a:spAutoFit/>
          </a:bodyPr>
          <a:lstStyle/>
          <a:p>
            <a:r>
              <a:rPr lang="en-US" b="1" dirty="0"/>
              <a:t>2016</a:t>
            </a:r>
            <a:r>
              <a:rPr lang="en-US" dirty="0"/>
              <a:t>—Popcorn Place </a:t>
            </a:r>
          </a:p>
        </p:txBody>
      </p:sp>
      <p:pic>
        <p:nvPicPr>
          <p:cNvPr id="34" name="Picture 33" descr=" 2014 Pamper Chef"/>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438046" y="5076276"/>
            <a:ext cx="2362200" cy="1543050"/>
          </a:xfrm>
          <a:prstGeom prst="rect">
            <a:avLst/>
          </a:prstGeom>
        </p:spPr>
      </p:pic>
      <p:pic>
        <p:nvPicPr>
          <p:cNvPr id="40" name="Picture 39" descr="A picture containing indoor, clothing, black&#10;&#10;Description generated with high confidence"/>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615550" y="4797225"/>
            <a:ext cx="3272534" cy="1645200"/>
          </a:xfrm>
          <a:prstGeom prst="parallelogram">
            <a:avLst/>
          </a:prstGeom>
        </p:spPr>
      </p:pic>
      <p:sp>
        <p:nvSpPr>
          <p:cNvPr id="41" name="Rectangle 40"/>
          <p:cNvSpPr/>
          <p:nvPr/>
        </p:nvSpPr>
        <p:spPr>
          <a:xfrm>
            <a:off x="4166997" y="4981846"/>
            <a:ext cx="652743" cy="369332"/>
          </a:xfrm>
          <a:prstGeom prst="rect">
            <a:avLst/>
          </a:prstGeom>
        </p:spPr>
        <p:txBody>
          <a:bodyPr wrap="none">
            <a:spAutoFit/>
          </a:bodyPr>
          <a:lstStyle/>
          <a:p>
            <a:r>
              <a:rPr lang="en-US" b="1" dirty="0"/>
              <a:t>2015</a:t>
            </a:r>
            <a:endParaRPr lang="en-US" dirty="0"/>
          </a:p>
        </p:txBody>
      </p:sp>
      <p:sp>
        <p:nvSpPr>
          <p:cNvPr id="43" name="Rectangle 42"/>
          <p:cNvSpPr/>
          <p:nvPr/>
        </p:nvSpPr>
        <p:spPr>
          <a:xfrm>
            <a:off x="7751710" y="2945534"/>
            <a:ext cx="1191352" cy="369332"/>
          </a:xfrm>
          <a:prstGeom prst="rect">
            <a:avLst/>
          </a:prstGeom>
        </p:spPr>
        <p:txBody>
          <a:bodyPr wrap="none">
            <a:spAutoFit/>
          </a:bodyPr>
          <a:lstStyle/>
          <a:p>
            <a:r>
              <a:rPr lang="en-US" b="1" dirty="0"/>
              <a:t>2012-2014</a:t>
            </a:r>
            <a:endParaRPr lang="en-US"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167423729"/>
      </p:ext>
    </p:extLst>
  </p:cSld>
  <p:clrMapOvr>
    <a:masterClrMapping/>
  </p:clrMapOvr>
  <mc:AlternateContent xmlns:mc="http://schemas.openxmlformats.org/markup-compatibility/2006" xmlns:p14="http://schemas.microsoft.com/office/powerpoint/2010/main">
    <mc:Choice Requires="p14">
      <p:transition spd="slow" p14:dur="2000" advClick="0" advTm="9040"/>
    </mc:Choice>
    <mc:Fallback xmlns="">
      <p:transition spd="slow" advClick="0" advTm="9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0"/>
          <p:cNvPicPr>
            <a:picLocks noChangeAspect="1"/>
          </p:cNvPicPr>
          <p:nvPr/>
        </p:nvPicPr>
        <p:blipFill rotWithShape="1">
          <a:blip r:embed="rId4">
            <a:extLst>
              <a:ext uri="{28A0092B-C50C-407E-A947-70E740481C1C}">
                <a14:useLocalDpi xmlns:a14="http://schemas.microsoft.com/office/drawing/2010/main" val="0"/>
              </a:ext>
            </a:extLst>
          </a:blip>
          <a:srcRect l="25823" r="35977"/>
          <a:stretch/>
        </p:blipFill>
        <p:spPr>
          <a:xfrm>
            <a:off x="20" y="10"/>
            <a:ext cx="3492988" cy="6857990"/>
          </a:xfrm>
          <a:prstGeom prst="rect">
            <a:avLst/>
          </a:prstGeom>
          <a:effectLst/>
        </p:spPr>
      </p:pic>
      <p:sp>
        <p:nvSpPr>
          <p:cNvPr id="2" name="Title 1"/>
          <p:cNvSpPr>
            <a:spLocks noGrp="1"/>
          </p:cNvSpPr>
          <p:nvPr>
            <p:ph type="title"/>
          </p:nvPr>
        </p:nvSpPr>
        <p:spPr>
          <a:xfrm>
            <a:off x="3798799" y="121267"/>
            <a:ext cx="4860570" cy="673863"/>
          </a:xfrm>
        </p:spPr>
        <p:txBody>
          <a:bodyPr>
            <a:normAutofit/>
          </a:bodyPr>
          <a:lstStyle/>
          <a:p>
            <a:r>
              <a:rPr lang="en-US" sz="2800" dirty="0">
                <a:latin typeface="Arial Rounded MT Bold" panose="020F0704030504030204" pitchFamily="34" charset="0"/>
              </a:rPr>
              <a:t>Awards and Scholarships </a:t>
            </a:r>
          </a:p>
        </p:txBody>
      </p:sp>
      <p:sp>
        <p:nvSpPr>
          <p:cNvPr id="16" name="Content Placeholder 15"/>
          <p:cNvSpPr>
            <a:spLocks noGrp="1"/>
          </p:cNvSpPr>
          <p:nvPr>
            <p:ph idx="1"/>
          </p:nvPr>
        </p:nvSpPr>
        <p:spPr>
          <a:xfrm>
            <a:off x="3798799" y="675126"/>
            <a:ext cx="4860569" cy="3221014"/>
          </a:xfrm>
        </p:spPr>
        <p:txBody>
          <a:bodyPr>
            <a:normAutofit/>
          </a:bodyPr>
          <a:lstStyle/>
          <a:p>
            <a:pPr marL="0" indent="0">
              <a:lnSpc>
                <a:spcPct val="70000"/>
              </a:lnSpc>
              <a:buNone/>
            </a:pPr>
            <a:r>
              <a:rPr lang="en-US" sz="1500" b="1" u="sng" dirty="0"/>
              <a:t>NTP 2009 Award</a:t>
            </a:r>
          </a:p>
          <a:p>
            <a:pPr>
              <a:lnSpc>
                <a:spcPct val="70000"/>
              </a:lnSpc>
            </a:pPr>
            <a:r>
              <a:rPr lang="en-US" sz="1500" dirty="0" err="1"/>
              <a:t>Brenita</a:t>
            </a:r>
            <a:r>
              <a:rPr lang="en-US" sz="1500" dirty="0"/>
              <a:t> Betts recipient of  National Training Program Scholarship (2009)</a:t>
            </a:r>
          </a:p>
          <a:p>
            <a:pPr>
              <a:lnSpc>
                <a:spcPct val="70000"/>
              </a:lnSpc>
            </a:pPr>
            <a:r>
              <a:rPr lang="en-US" sz="1500" dirty="0"/>
              <a:t>2009 Best Chapter Program Award – Build a Backpack (School Drive)</a:t>
            </a:r>
          </a:p>
          <a:p>
            <a:pPr marL="0" indent="0">
              <a:lnSpc>
                <a:spcPct val="70000"/>
              </a:lnSpc>
              <a:buNone/>
            </a:pPr>
            <a:r>
              <a:rPr lang="en-US" sz="1500" b="1" u="sng" dirty="0"/>
              <a:t>NTP 2012 Award</a:t>
            </a:r>
          </a:p>
          <a:p>
            <a:pPr>
              <a:lnSpc>
                <a:spcPct val="70000"/>
              </a:lnSpc>
            </a:pPr>
            <a:r>
              <a:rPr lang="en-US" sz="1500" dirty="0" err="1"/>
              <a:t>LaShana</a:t>
            </a:r>
            <a:r>
              <a:rPr lang="en-US" sz="1500" dirty="0"/>
              <a:t> Johnson - Allie </a:t>
            </a:r>
            <a:r>
              <a:rPr lang="en-US" sz="1500" dirty="0" err="1"/>
              <a:t>Latimere</a:t>
            </a:r>
            <a:r>
              <a:rPr lang="en-US" sz="1500" dirty="0"/>
              <a:t> Award</a:t>
            </a:r>
          </a:p>
          <a:p>
            <a:pPr>
              <a:lnSpc>
                <a:spcPct val="70000"/>
              </a:lnSpc>
            </a:pPr>
            <a:r>
              <a:rPr lang="en-US" sz="1500" dirty="0"/>
              <a:t>Gail </a:t>
            </a:r>
            <a:r>
              <a:rPr lang="en-US" sz="1500" dirty="0" err="1"/>
              <a:t>Christoffer</a:t>
            </a:r>
            <a:r>
              <a:rPr lang="en-US" sz="1500" dirty="0"/>
              <a:t> Baruch - Diversity Award</a:t>
            </a:r>
          </a:p>
          <a:p>
            <a:pPr>
              <a:lnSpc>
                <a:spcPct val="70000"/>
              </a:lnSpc>
            </a:pPr>
            <a:r>
              <a:rPr lang="en-US" sz="1500" dirty="0"/>
              <a:t>Chris Everett - Private Sector Award - Corp. for National &amp; Community Service</a:t>
            </a:r>
          </a:p>
          <a:p>
            <a:pPr marL="0" indent="0">
              <a:lnSpc>
                <a:spcPct val="70000"/>
              </a:lnSpc>
              <a:buNone/>
            </a:pPr>
            <a:r>
              <a:rPr lang="en-US" sz="1500" b="1" u="sng" dirty="0"/>
              <a:t>NTP 2016 Award</a:t>
            </a:r>
          </a:p>
          <a:p>
            <a:pPr marL="0" indent="0">
              <a:lnSpc>
                <a:spcPct val="70000"/>
              </a:lnSpc>
              <a:buNone/>
            </a:pPr>
            <a:r>
              <a:rPr lang="en-US" sz="1500" dirty="0"/>
              <a:t>Barbara Boardman Tenet Award - Adrianne Callahan, Windy City Chapter</a:t>
            </a:r>
          </a:p>
          <a:p>
            <a:pPr>
              <a:lnSpc>
                <a:spcPct val="70000"/>
              </a:lnSpc>
            </a:pPr>
            <a:endParaRPr lang="en-US" sz="1500" dirty="0"/>
          </a:p>
        </p:txBody>
      </p:sp>
      <p:sp>
        <p:nvSpPr>
          <p:cNvPr id="11" name="TextBox 10"/>
          <p:cNvSpPr txBox="1"/>
          <p:nvPr/>
        </p:nvSpPr>
        <p:spPr>
          <a:xfrm>
            <a:off x="3798799" y="4104721"/>
            <a:ext cx="4758267" cy="1477328"/>
          </a:xfrm>
          <a:prstGeom prst="rect">
            <a:avLst/>
          </a:prstGeom>
          <a:noFill/>
        </p:spPr>
        <p:txBody>
          <a:bodyPr wrap="square" rtlCol="0">
            <a:spAutoFit/>
          </a:bodyPr>
          <a:lstStyle/>
          <a:p>
            <a:r>
              <a:rPr lang="en-US" b="1" dirty="0"/>
              <a:t>Chapter Scholarship recipients to attend NTP and RTP:</a:t>
            </a:r>
          </a:p>
          <a:p>
            <a:pPr algn="ctr"/>
            <a:r>
              <a:rPr lang="en-US" dirty="0"/>
              <a:t>Kesha Watson, Adrianne Callahan, Carmen </a:t>
            </a:r>
            <a:r>
              <a:rPr lang="en-US" dirty="0" err="1"/>
              <a:t>Maso</a:t>
            </a:r>
            <a:r>
              <a:rPr lang="en-US" dirty="0"/>
              <a:t>, Lashana Johnson </a:t>
            </a:r>
            <a:br>
              <a:rPr lang="en-US" dirty="0"/>
            </a:br>
            <a:endParaRPr lang="en-US" dirty="0"/>
          </a:p>
        </p:txBody>
      </p:sp>
      <p:sp>
        <p:nvSpPr>
          <p:cNvPr id="12" name="Rectangle 11"/>
          <p:cNvSpPr/>
          <p:nvPr/>
        </p:nvSpPr>
        <p:spPr>
          <a:xfrm>
            <a:off x="3985066" y="5582049"/>
            <a:ext cx="4572000" cy="923330"/>
          </a:xfrm>
          <a:prstGeom prst="rect">
            <a:avLst/>
          </a:prstGeom>
        </p:spPr>
        <p:txBody>
          <a:bodyPr>
            <a:spAutoFit/>
          </a:bodyPr>
          <a:lstStyle/>
          <a:p>
            <a:r>
              <a:rPr lang="en-US" dirty="0"/>
              <a:t>Jackie </a:t>
            </a:r>
            <a:r>
              <a:rPr lang="en-US" dirty="0" err="1"/>
              <a:t>Wasik</a:t>
            </a:r>
            <a:r>
              <a:rPr lang="en-US" dirty="0"/>
              <a:t> and Adrianne Callahan, both recipients of </a:t>
            </a:r>
            <a:r>
              <a:rPr lang="en-US" b="1" dirty="0"/>
              <a:t>the FEW Foundation Scholarship to Grantham University (2012</a:t>
            </a:r>
            <a:r>
              <a:rPr lang="en-US" dirty="0"/>
              <a:t>)</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804703008"/>
      </p:ext>
    </p:extLst>
  </p:cSld>
  <p:clrMapOvr>
    <a:masterClrMapping/>
  </p:clrMapOvr>
  <mc:AlternateContent xmlns:mc="http://schemas.openxmlformats.org/markup-compatibility/2006" xmlns:p14="http://schemas.microsoft.com/office/powerpoint/2010/main">
    <mc:Choice Requires="p14">
      <p:transition spd="slow" p14:dur="2000" advClick="0" advTm="7568"/>
    </mc:Choice>
    <mc:Fallback xmlns="">
      <p:transition spd="slow" advClick="0" advTm="7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239" y="285613"/>
            <a:ext cx="2445854" cy="642039"/>
          </a:xfrm>
        </p:spPr>
        <p:style>
          <a:lnRef idx="2">
            <a:schemeClr val="accent2"/>
          </a:lnRef>
          <a:fillRef idx="1">
            <a:schemeClr val="lt1"/>
          </a:fillRef>
          <a:effectRef idx="0">
            <a:schemeClr val="accent2"/>
          </a:effectRef>
          <a:fontRef idx="minor">
            <a:schemeClr val="dk1"/>
          </a:fontRef>
        </p:style>
        <p:txBody>
          <a:bodyPr>
            <a:normAutofit fontScale="90000"/>
          </a:bodyPr>
          <a:lstStyle/>
          <a:p>
            <a:r>
              <a:rPr lang="en-US" dirty="0"/>
              <a:t>Outreach </a:t>
            </a:r>
          </a:p>
        </p:txBody>
      </p:sp>
      <p:graphicFrame>
        <p:nvGraphicFramePr>
          <p:cNvPr id="25" name="Diagram 24"/>
          <p:cNvGraphicFramePr/>
          <p:nvPr>
            <p:extLst>
              <p:ext uri="{D42A27DB-BD31-4B8C-83A1-F6EECF244321}">
                <p14:modId xmlns:p14="http://schemas.microsoft.com/office/powerpoint/2010/main" val="39097654"/>
              </p:ext>
            </p:extLst>
          </p:nvPr>
        </p:nvGraphicFramePr>
        <p:xfrm>
          <a:off x="477078" y="927652"/>
          <a:ext cx="8322365" cy="5705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8" name="Rectangle 27"/>
          <p:cNvSpPr/>
          <p:nvPr/>
        </p:nvSpPr>
        <p:spPr>
          <a:xfrm>
            <a:off x="3233254" y="149378"/>
            <a:ext cx="5566189" cy="738664"/>
          </a:xfrm>
          <a:prstGeom prst="rect">
            <a:avLst/>
          </a:prstGeom>
        </p:spPr>
        <p:txBody>
          <a:bodyPr wrap="square">
            <a:spAutoFit/>
          </a:bodyPr>
          <a:lstStyle/>
          <a:p>
            <a:r>
              <a:rPr lang="nb-NO" sz="1400" dirty="0"/>
              <a:t>2010 - </a:t>
            </a:r>
            <a:r>
              <a:rPr lang="en-US" sz="1400" dirty="0"/>
              <a:t> Care Cards to Illinois Support Our Troops (ISOTIL) based in Naperville, IL </a:t>
            </a:r>
          </a:p>
          <a:p>
            <a:r>
              <a:rPr lang="nb-NO" sz="1400" dirty="0"/>
              <a:t>2013- Glass Slipper Event  helped 700 girls prepare for Prom </a:t>
            </a:r>
            <a:endParaRPr lang="en-US" sz="14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410182730"/>
      </p:ext>
    </p:extLst>
  </p:cSld>
  <p:clrMapOvr>
    <a:masterClrMapping/>
  </p:clrMapOvr>
  <mc:AlternateContent xmlns:mc="http://schemas.openxmlformats.org/markup-compatibility/2006" xmlns:p14="http://schemas.microsoft.com/office/powerpoint/2010/main">
    <mc:Choice Requires="p14">
      <p:transition spd="slow" p14:dur="2000" advClick="0" advTm="5070"/>
    </mc:Choice>
    <mc:Fallback xmlns="">
      <p:transition spd="slow" advClick="0" advTm="5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0086" y="1562604"/>
            <a:ext cx="8163339" cy="2800767"/>
          </a:xfrm>
          <a:prstGeom prst="rect">
            <a:avLst/>
          </a:prstGeom>
          <a:noFill/>
        </p:spPr>
        <p:txBody>
          <a:bodyPr wrap="square" lIns="91440" tIns="45720" rIns="91440" bIns="45720">
            <a:spAutoFit/>
          </a:bodyPr>
          <a:lstStyle/>
          <a:p>
            <a:pPr algn="ctr"/>
            <a:r>
              <a:rPr lang="en-US" sz="8800" b="1" dirty="0">
                <a:ln w="6600">
                  <a:solidFill>
                    <a:schemeClr val="accent2"/>
                  </a:solidFill>
                  <a:prstDash val="solid"/>
                </a:ln>
                <a:solidFill>
                  <a:srgbClr val="FFFFFF"/>
                </a:solidFill>
                <a:effectLst>
                  <a:outerShdw dist="38100" dir="2700000" algn="tl" rotWithShape="0">
                    <a:schemeClr val="accent2"/>
                  </a:outerShdw>
                </a:effectLst>
                <a:latin typeface="Broadway" panose="04040905080B02020502" pitchFamily="82" charset="0"/>
              </a:rPr>
              <a:t>Chapter Activity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8533686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Click="0" advTm="2993">
        <p15:prstTrans prst="curtains"/>
      </p:transition>
    </mc:Choice>
    <mc:Fallback xmlns="">
      <p:transition spd="slow" advClick="0" advTm="29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869405_599990613371940_449079574_n">
            <a:hlinkClick r:id="" action="ppaction://media"/>
          </p:cNvPr>
          <p:cNvPicPr>
            <a:picLocks noChangeAspect="1"/>
          </p:cNvPicPr>
          <p:nvPr>
            <a:videoFile r:link="rId1"/>
            <p:extLst>
              <p:ext uri="{DAA4B4D4-6D71-4841-9C94-3DE7FCFB9230}">
                <p14:media xmlns:p14="http://schemas.microsoft.com/office/powerpoint/2010/main" r:embed="rId2">
                  <p14:trim end="43342.3333"/>
                </p14:media>
              </p:ext>
            </p:extLst>
          </p:nvPr>
        </p:nvPicPr>
        <p:blipFill>
          <a:blip r:embed="rId4"/>
          <a:stretch>
            <a:fillRect/>
          </a:stretch>
        </p:blipFill>
        <p:spPr>
          <a:xfrm>
            <a:off x="1673120" y="334063"/>
            <a:ext cx="5993350" cy="3389797"/>
          </a:xfrm>
          <a:prstGeom prst="rect">
            <a:avLst/>
          </a:prstGeom>
        </p:spPr>
      </p:pic>
      <p:pic>
        <p:nvPicPr>
          <p:cNvPr id="3" name="Picture 2" descr="A group of people standing in a room&#10;&#10;Description generated with very high confidence"/>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3339" y="4015409"/>
            <a:ext cx="3846175" cy="2545620"/>
          </a:xfrm>
          <a:prstGeom prst="rect">
            <a:avLst/>
          </a:prstGeom>
        </p:spPr>
      </p:pic>
      <p:pic>
        <p:nvPicPr>
          <p:cNvPr id="5" name="Picture 4"/>
          <p:cNvPicPr>
            <a:picLocks noChangeAspect="1"/>
          </p:cNvPicPr>
          <p:nvPr/>
        </p:nvPicPr>
        <p:blipFill>
          <a:blip r:embed="rId6"/>
          <a:stretch>
            <a:fillRect/>
          </a:stretch>
        </p:blipFill>
        <p:spPr>
          <a:xfrm>
            <a:off x="5181454" y="4133613"/>
            <a:ext cx="3405956" cy="2427416"/>
          </a:xfrm>
          <a:prstGeom prst="rect">
            <a:avLst/>
          </a:prstGeom>
        </p:spPr>
      </p:pic>
      <p:sp>
        <p:nvSpPr>
          <p:cNvPr id="6" name="Rectangle 5"/>
          <p:cNvSpPr/>
          <p:nvPr/>
        </p:nvSpPr>
        <p:spPr>
          <a:xfrm>
            <a:off x="3489813" y="2967335"/>
            <a:ext cx="2164375"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Zumba</a:t>
            </a:r>
          </a:p>
        </p:txBody>
      </p:sp>
    </p:spTree>
    <p:extLst>
      <p:ext uri="{BB962C8B-B14F-4D97-AF65-F5344CB8AC3E}">
        <p14:creationId xmlns:p14="http://schemas.microsoft.com/office/powerpoint/2010/main" val="1160297473"/>
      </p:ext>
    </p:extLst>
  </p:cSld>
  <p:clrMapOvr>
    <a:masterClrMapping/>
  </p:clrMapOvr>
  <mc:AlternateContent xmlns:mc="http://schemas.openxmlformats.org/markup-compatibility/2006" xmlns:p14="http://schemas.microsoft.com/office/powerpoint/2010/main">
    <mc:Choice Requires="p14">
      <p:transition spd="slow" p14:dur="2000" advClick="0" advTm="16000"/>
    </mc:Choice>
    <mc:Fallback xmlns="">
      <p:transition spd="slow" advClick="0" advTm="16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3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extLst>
    <p:ext uri="{E180D4A7-C9FB-4DFB-919C-405C955672EB}">
      <p14:showEvtLst xmlns:p14="http://schemas.microsoft.com/office/powerpoint/2010/main">
        <p14:playEvt time="439" objId="4"/>
        <p14:stopEvt time="16522" objId="4"/>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t>
            </a:r>
          </a:p>
        </p:txBody>
      </p:sp>
      <p:pic>
        <p:nvPicPr>
          <p:cNvPr id="6" name="Content Placeholder 5" descr="A group of people posing for a photo&#10;&#10;Description generated with very high confidence"/>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77927" y="802620"/>
            <a:ext cx="4858379" cy="4351338"/>
          </a:xfrm>
        </p:spPr>
      </p:pic>
      <p:sp>
        <p:nvSpPr>
          <p:cNvPr id="4" name="Rectangle 3"/>
          <p:cNvSpPr/>
          <p:nvPr/>
        </p:nvSpPr>
        <p:spPr>
          <a:xfrm>
            <a:off x="650095" y="230190"/>
            <a:ext cx="7843814"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Windy City </a:t>
            </a:r>
            <a:r>
              <a:rPr lang="en-US" sz="5400" b="1" dirty="0">
                <a:ln w="22225">
                  <a:solidFill>
                    <a:schemeClr val="accent2"/>
                  </a:solidFill>
                  <a:prstDash val="solid"/>
                </a:ln>
                <a:solidFill>
                  <a:schemeClr val="accent2">
                    <a:lumMod val="40000"/>
                    <a:lumOff val="60000"/>
                  </a:schemeClr>
                </a:solidFill>
              </a:rPr>
              <a:t>FEW Moments </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8" name="Picture 7" descr="A group of people standing in a room&#10;&#10;Description generated with very high confidence"/>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72702" y="1158043"/>
            <a:ext cx="3442648" cy="3442648"/>
          </a:xfrm>
          <a:prstGeom prst="rect">
            <a:avLst/>
          </a:prstGeom>
        </p:spPr>
      </p:pic>
      <p:pic>
        <p:nvPicPr>
          <p:cNvPr id="12" name="Picture 11" descr="A group of people posing for a photo&#10;&#10;Description generated with very high confidence"/>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3347" y="4174433"/>
            <a:ext cx="3064740" cy="2298556"/>
          </a:xfrm>
          <a:prstGeom prst="rect">
            <a:avLst/>
          </a:prstGeom>
        </p:spPr>
      </p:pic>
      <p:pic>
        <p:nvPicPr>
          <p:cNvPr id="16" name="Picture 15" descr="A group of people in a room&#10;&#10;Description generated with very high confidence"/>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14483" y="4174433"/>
            <a:ext cx="3991429" cy="2995473"/>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799768260"/>
      </p:ext>
    </p:extLst>
  </p:cSld>
  <p:clrMapOvr>
    <a:masterClrMapping/>
  </p:clrMapOvr>
  <mc:AlternateContent xmlns:mc="http://schemas.openxmlformats.org/markup-compatibility/2006" xmlns:p14="http://schemas.microsoft.com/office/powerpoint/2010/main">
    <mc:Choice Requires="p14">
      <p:transition spd="med" p14:dur="700" advClick="0" advTm="5156">
        <p:fade/>
      </p:transition>
    </mc:Choice>
    <mc:Fallback xmlns="">
      <p:transition spd="med" advClick="0" advTm="51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192091" cy="5897880"/>
          </a:xfrm>
          <a:prstGeom prst="rect">
            <a:avLst/>
          </a:prstGeom>
          <a:solidFill>
            <a:schemeClr val="bg1"/>
          </a:solidFill>
          <a:ln>
            <a:solidFill>
              <a:srgbClr val="C49C5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tanding in a room&#10;&#10;Description generated with very high confidence"/>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t="5256" r="-3" b="-3"/>
          <a:stretch/>
        </p:blipFill>
        <p:spPr>
          <a:xfrm>
            <a:off x="760424" y="1491426"/>
            <a:ext cx="4991789" cy="3538484"/>
          </a:xfrm>
          <a:prstGeom prst="rect">
            <a:avLst/>
          </a:prstGeom>
        </p:spPr>
      </p:pic>
      <p:sp>
        <p:nvSpPr>
          <p:cNvPr id="4" name="Rectangle 3"/>
          <p:cNvSpPr/>
          <p:nvPr/>
        </p:nvSpPr>
        <p:spPr>
          <a:xfrm>
            <a:off x="5812476" y="1627633"/>
            <a:ext cx="2704203" cy="2862322"/>
          </a:xfrm>
          <a:prstGeom prst="rect">
            <a:avLst/>
          </a:prstGeom>
        </p:spPr>
        <p:txBody>
          <a:bodyPr wrap="square">
            <a:spAutoFit/>
          </a:bodyPr>
          <a:lstStyle/>
          <a:p>
            <a:r>
              <a:rPr lang="en-US" dirty="0"/>
              <a:t>Federally Employed Women's National Training Program - July 16 - 20, 2012.  "The Wheels of Change Keep On Moving“</a:t>
            </a:r>
          </a:p>
          <a:p>
            <a:endParaRPr lang="en-US" dirty="0"/>
          </a:p>
          <a:p>
            <a:r>
              <a:rPr lang="en-US" dirty="0"/>
              <a:t>Joined the NTP Planning Committee as Communication Planning Team. </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167463934"/>
      </p:ext>
    </p:extLst>
  </p:cSld>
  <p:clrMapOvr>
    <a:masterClrMapping/>
  </p:clrMapOvr>
  <mc:AlternateContent xmlns:mc="http://schemas.openxmlformats.org/markup-compatibility/2006" xmlns:p14="http://schemas.microsoft.com/office/powerpoint/2010/main">
    <mc:Choice Requires="p14">
      <p:transition spd="slow" p14:dur="2000" advClick="0" advTm="8374"/>
    </mc:Choice>
    <mc:Fallback xmlns="">
      <p:transition spd="slow" advClick="0" advTm="8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192091" cy="5897880"/>
          </a:xfrm>
          <a:prstGeom prst="rect">
            <a:avLst/>
          </a:prstGeom>
          <a:solidFill>
            <a:schemeClr val="bg1"/>
          </a:solidFill>
          <a:ln>
            <a:solidFill>
              <a:srgbClr val="CFCE6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miling for the picture&#10;&#10;Description generated with very high confidence"/>
          <p:cNvPicPr>
            <a:picLocks noChangeAspect="1"/>
          </p:cNvPicPr>
          <p:nvPr/>
        </p:nvPicPr>
        <p:blipFill rotWithShape="1">
          <a:blip r:embed="rId4">
            <a:extLst>
              <a:ext uri="{28A0092B-C50C-407E-A947-70E740481C1C}">
                <a14:useLocalDpi xmlns:a14="http://schemas.microsoft.com/office/drawing/2010/main" val="0"/>
              </a:ext>
            </a:extLst>
          </a:blip>
          <a:srcRect b="5485"/>
          <a:stretch/>
        </p:blipFill>
        <p:spPr>
          <a:xfrm rot="21600000">
            <a:off x="3438376" y="638332"/>
            <a:ext cx="2435441" cy="1451245"/>
          </a:xfrm>
          <a:prstGeom prst="rect">
            <a:avLst/>
          </a:prstGeom>
          <a:ln>
            <a:noFill/>
          </a:ln>
          <a:effectLst>
            <a:softEdge rad="112500"/>
          </a:effectLst>
        </p:spPr>
      </p:pic>
      <p:pic>
        <p:nvPicPr>
          <p:cNvPr id="5" name="Picture 4" descr="A screenshot of person&#10;&#10;Description generated with high confidence"/>
          <p:cNvPicPr>
            <a:picLocks noChangeAspect="1"/>
          </p:cNvPicPr>
          <p:nvPr/>
        </p:nvPicPr>
        <p:blipFill rotWithShape="1">
          <a:blip r:embed="rId5">
            <a:extLst>
              <a:ext uri="{28A0092B-C50C-407E-A947-70E740481C1C}">
                <a14:useLocalDpi xmlns:a14="http://schemas.microsoft.com/office/drawing/2010/main" val="0"/>
              </a:ext>
            </a:extLst>
          </a:blip>
          <a:srcRect l="-22845" t="35300" r="22845" b="-1703"/>
          <a:stretch/>
        </p:blipFill>
        <p:spPr>
          <a:xfrm>
            <a:off x="5704186" y="449526"/>
            <a:ext cx="2883867" cy="3330560"/>
          </a:xfrm>
          <a:prstGeom prst="rect">
            <a:avLst/>
          </a:prstGeom>
          <a:ln>
            <a:noFill/>
          </a:ln>
          <a:effectLst>
            <a:softEdge rad="112500"/>
          </a:effectLst>
        </p:spPr>
      </p:pic>
      <p:pic>
        <p:nvPicPr>
          <p:cNvPr id="7" name="Picture 6" descr="Two people smiling for the picture&#10;&#10;Description generated with high confidence"/>
          <p:cNvPicPr>
            <a:picLocks noChangeAspect="1"/>
          </p:cNvPicPr>
          <p:nvPr/>
        </p:nvPicPr>
        <p:blipFill rotWithShape="1">
          <a:blip r:embed="rId6">
            <a:extLst>
              <a:ext uri="{28A0092B-C50C-407E-A947-70E740481C1C}">
                <a14:useLocalDpi xmlns:a14="http://schemas.microsoft.com/office/drawing/2010/main" val="0"/>
              </a:ext>
            </a:extLst>
          </a:blip>
          <a:srcRect r="43263"/>
          <a:stretch/>
        </p:blipFill>
        <p:spPr>
          <a:xfrm>
            <a:off x="869852" y="4081086"/>
            <a:ext cx="1855111" cy="1960496"/>
          </a:xfrm>
          <a:prstGeom prst="rect">
            <a:avLst/>
          </a:prstGeom>
        </p:spPr>
      </p:pic>
      <p:sp>
        <p:nvSpPr>
          <p:cNvPr id="9" name="Rectangle 8"/>
          <p:cNvSpPr/>
          <p:nvPr/>
        </p:nvSpPr>
        <p:spPr>
          <a:xfrm>
            <a:off x="1844641" y="4237694"/>
            <a:ext cx="3432379" cy="400110"/>
          </a:xfrm>
          <a:prstGeom prst="rect">
            <a:avLst/>
          </a:prstGeom>
          <a:noFill/>
        </p:spPr>
        <p:txBody>
          <a:bodyPr wrap="square" lIns="91440" tIns="45720" rIns="91440" bIns="45720">
            <a:spAutoFit/>
          </a:bodyPr>
          <a:lstStyle/>
          <a:p>
            <a:pPr algn="ctr"/>
            <a:r>
              <a:rPr lang="en-US" sz="2000" dirty="0">
                <a:ln w="0"/>
                <a:effectLst>
                  <a:outerShdw blurRad="38100" dist="19050" dir="2700000" algn="tl" rotWithShape="0">
                    <a:schemeClr val="dk1">
                      <a:alpha val="40000"/>
                    </a:schemeClr>
                  </a:outerShdw>
                </a:effectLst>
                <a:latin typeface="Agency FB" panose="020B0503020202020204" pitchFamily="34" charset="0"/>
              </a:rPr>
              <a:t>Equal Pay Day 2017</a:t>
            </a:r>
          </a:p>
        </p:txBody>
      </p:sp>
      <p:pic>
        <p:nvPicPr>
          <p:cNvPr id="2" name="Picture 1"/>
          <p:cNvPicPr>
            <a:picLocks noChangeAspect="1"/>
          </p:cNvPicPr>
          <p:nvPr/>
        </p:nvPicPr>
        <p:blipFill>
          <a:blip r:embed="rId7"/>
          <a:stretch>
            <a:fillRect/>
          </a:stretch>
        </p:blipFill>
        <p:spPr>
          <a:xfrm>
            <a:off x="565344" y="676321"/>
            <a:ext cx="2564024" cy="1737395"/>
          </a:xfrm>
          <a:prstGeom prst="rect">
            <a:avLst/>
          </a:prstGeom>
        </p:spPr>
      </p:pic>
      <p:pic>
        <p:nvPicPr>
          <p:cNvPr id="12" name="Picture 11" descr="A group of people around each other&#10;&#10;Description generated with very high confidence"/>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04019" y="4556797"/>
            <a:ext cx="2266881" cy="1700161"/>
          </a:xfrm>
          <a:prstGeom prst="rect">
            <a:avLst/>
          </a:prstGeom>
        </p:spPr>
      </p:pic>
      <p:pic>
        <p:nvPicPr>
          <p:cNvPr id="6" name="Picture 5" descr="A group of people posing for a photo&#10;&#10;Description generated with very high confidence"/>
          <p:cNvPicPr>
            <a:picLocks noChangeAspect="1"/>
          </p:cNvPicPr>
          <p:nvPr/>
        </p:nvPicPr>
        <p:blipFill>
          <a:blip r:embed="rId9">
            <a:extLst>
              <a:ext uri="{BEBA8EAE-BF5A-486C-A8C5-ECC9F3942E4B}">
                <a14:imgProps xmlns:a14="http://schemas.microsoft.com/office/drawing/2010/main">
                  <a14:imgLayer r:embed="rId10">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4177457" y="2111553"/>
            <a:ext cx="2298270" cy="1389931"/>
          </a:xfrm>
          <a:prstGeom prst="rect">
            <a:avLst/>
          </a:prstGeom>
        </p:spPr>
      </p:pic>
      <p:pic>
        <p:nvPicPr>
          <p:cNvPr id="11" name="Audio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382000" y="6096000"/>
            <a:ext cx="609600" cy="609600"/>
          </a:xfrm>
          <a:prstGeom prst="rect">
            <a:avLst/>
          </a:prstGeom>
        </p:spPr>
      </p:pic>
      <p:pic>
        <p:nvPicPr>
          <p:cNvPr id="18" name="Picture 17" descr="A blue room&#10;&#10;Description generated with high confidence"/>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434169" y="2160016"/>
            <a:ext cx="1743288" cy="2077678"/>
          </a:xfrm>
          <a:prstGeom prst="rect">
            <a:avLst/>
          </a:prstGeom>
        </p:spPr>
      </p:pic>
      <p:pic>
        <p:nvPicPr>
          <p:cNvPr id="20" name="Picture 19" descr="A group of people sitting at a table eating food&#10;&#10;Description generated with high confidence"/>
          <p:cNvPicPr>
            <a:picLocks noChangeAspect="1"/>
          </p:cNvPicPr>
          <p:nvPr/>
        </p:nvPicPr>
        <p:blipFill>
          <a:blip r:embed="rId13">
            <a:extLst>
              <a:ext uri="{BEBA8EAE-BF5A-486C-A8C5-ECC9F3942E4B}">
                <a14:imgProps xmlns:a14="http://schemas.microsoft.com/office/drawing/2010/main">
                  <a14:imgLayer r:embed="rId14">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599910" y="2019139"/>
            <a:ext cx="2090487" cy="2195846"/>
          </a:xfrm>
          <a:prstGeom prst="rect">
            <a:avLst/>
          </a:prstGeom>
        </p:spPr>
      </p:pic>
      <p:pic>
        <p:nvPicPr>
          <p:cNvPr id="22" name="Picture 21" descr="A person standing in a room&#10;&#10;Description generated with very high confidence"/>
          <p:cNvPicPr>
            <a:picLocks noChangeAspect="1"/>
          </p:cNvPicPr>
          <p:nvPr/>
        </p:nvPicPr>
        <p:blipFill rotWithShape="1">
          <a:blip r:embed="rId15">
            <a:extLst>
              <a:ext uri="{28A0092B-C50C-407E-A947-70E740481C1C}">
                <a14:useLocalDpi xmlns:a14="http://schemas.microsoft.com/office/drawing/2010/main" val="0"/>
              </a:ext>
            </a:extLst>
          </a:blip>
          <a:srcRect l="20173" t="26165" r="23860"/>
          <a:stretch/>
        </p:blipFill>
        <p:spPr>
          <a:xfrm>
            <a:off x="4981795" y="3652257"/>
            <a:ext cx="3178416" cy="2443743"/>
          </a:xfrm>
          <a:prstGeom prst="rect">
            <a:avLst/>
          </a:prstGeom>
        </p:spPr>
      </p:pic>
    </p:spTree>
    <p:extLst>
      <p:ext uri="{BB962C8B-B14F-4D97-AF65-F5344CB8AC3E}">
        <p14:creationId xmlns:p14="http://schemas.microsoft.com/office/powerpoint/2010/main" val="2209196643"/>
      </p:ext>
    </p:extLst>
  </p:cSld>
  <p:clrMapOvr>
    <a:masterClrMapping/>
  </p:clrMapOvr>
  <p:transition spd="slow" advClick="0" advTm="1069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8275" y="198783"/>
            <a:ext cx="8046720" cy="721357"/>
          </a:xfrm>
          <a:prstGeom prst="rect">
            <a:avLst/>
          </a:prstGeom>
          <a:noFill/>
        </p:spPr>
        <p:txBody>
          <a:bodyPr wrap="square" rtlCol="0">
            <a:prstTxWarp prst="textChevronInverted">
              <a:avLst/>
            </a:prstTxWarp>
            <a:spAutoFit/>
          </a:bodyPr>
          <a:lstStyle/>
          <a:p>
            <a:r>
              <a:rPr lang="en-US" dirty="0"/>
              <a:t>Join Us…</a:t>
            </a:r>
          </a:p>
        </p:txBody>
      </p:sp>
      <p:pic>
        <p:nvPicPr>
          <p:cNvPr id="11" name="Picture 10" descr="A picture containing screenshot&#10;&#10;Description generated with very high confidence"/>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8450" y="4536352"/>
            <a:ext cx="4795359" cy="2175015"/>
          </a:xfrm>
          <a:prstGeom prst="rect">
            <a:avLst/>
          </a:prstGeom>
        </p:spPr>
      </p:pic>
      <p:pic>
        <p:nvPicPr>
          <p:cNvPr id="12" name="Picture 11"/>
          <p:cNvPicPr>
            <a:picLocks noChangeAspect="1"/>
          </p:cNvPicPr>
          <p:nvPr/>
        </p:nvPicPr>
        <p:blipFill>
          <a:blip r:embed="rId5"/>
          <a:stretch>
            <a:fillRect/>
          </a:stretch>
        </p:blipFill>
        <p:spPr>
          <a:xfrm>
            <a:off x="410818" y="920140"/>
            <a:ext cx="8547652" cy="3456732"/>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039256104"/>
      </p:ext>
    </p:extLst>
  </p:cSld>
  <p:clrMapOvr>
    <a:masterClrMapping/>
  </p:clrMapOvr>
  <mc:AlternateContent xmlns:mc="http://schemas.openxmlformats.org/markup-compatibility/2006" xmlns:p14="http://schemas.microsoft.com/office/powerpoint/2010/main">
    <mc:Choice Requires="p14">
      <p:transition spd="slow" p14:dur="2000" advClick="0" advTm="19775"/>
    </mc:Choice>
    <mc:Fallback xmlns="">
      <p:transition spd="slow" advClick="0" advTm="19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1192</TotalTime>
  <Words>662</Words>
  <Application>Microsoft Office PowerPoint</Application>
  <PresentationFormat>On-screen Show (4:3)</PresentationFormat>
  <Paragraphs>112</Paragraphs>
  <Slides>17</Slides>
  <Notes>0</Notes>
  <HiddenSlides>0</HiddenSlides>
  <MMClips>17</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17</vt:i4>
      </vt:variant>
    </vt:vector>
  </HeadingPairs>
  <TitlesOfParts>
    <vt:vector size="30" baseType="lpstr">
      <vt:lpstr>Agency FB</vt:lpstr>
      <vt:lpstr>Arial</vt:lpstr>
      <vt:lpstr>Arial Rounded MT Bold</vt:lpstr>
      <vt:lpstr>Bell MT</vt:lpstr>
      <vt:lpstr>Bodoni MT Black</vt:lpstr>
      <vt:lpstr>Bookman Old Style</vt:lpstr>
      <vt:lpstr>Broadway</vt:lpstr>
      <vt:lpstr>Calibri</vt:lpstr>
      <vt:lpstr>Calibri Light</vt:lpstr>
      <vt:lpstr>Cambria</vt:lpstr>
      <vt:lpstr>Lucida Calligraphy</vt:lpstr>
      <vt:lpstr>Wingdings</vt:lpstr>
      <vt:lpstr>Office Theme</vt:lpstr>
      <vt:lpstr>Windy City Chapter                                        </vt:lpstr>
      <vt:lpstr>PowerPoint Presentation</vt:lpstr>
      <vt:lpstr>WINDY CITY CHAPTER MISSION</vt:lpstr>
      <vt:lpstr>Membership Tenure</vt:lpstr>
      <vt:lpstr>Membership Tenure</vt:lpstr>
      <vt:lpstr>PowerPoint Presentation</vt:lpstr>
      <vt:lpstr>Regional Training Program (RTP)    Hosted by Windy City Chapter </vt:lpstr>
      <vt:lpstr>Chapter Programs/Training  </vt:lpstr>
      <vt:lpstr>Fundraisers</vt:lpstr>
      <vt:lpstr>Awards and Scholarships </vt:lpstr>
      <vt:lpstr>Outreach </vt:lpstr>
      <vt:lpstr>PowerPoint Presentation</vt:lpstr>
      <vt:lpstr>PowerPoint Presentation</vt:lpstr>
      <vt:lpst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brenita betts</cp:lastModifiedBy>
  <cp:revision>73</cp:revision>
  <dcterms:created xsi:type="dcterms:W3CDTF">2017-04-04T02:10:10Z</dcterms:created>
  <dcterms:modified xsi:type="dcterms:W3CDTF">2017-04-18T05:41:33Z</dcterms:modified>
</cp:coreProperties>
</file>